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0" r:id="rId4"/>
    <p:sldMasterId id="214748371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Anaheim"/>
      <p:regular r:id="rId23"/>
    </p:embeddedFont>
    <p:embeddedFont>
      <p:font typeface="Bebas Neue"/>
      <p:regular r:id="rId24"/>
    </p:embeddedFont>
    <p:embeddedFont>
      <p:font typeface="Work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BebasNeue-regular.fntdata"/><Relationship Id="rId23"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WorkSans-bold.fntdata"/><Relationship Id="rId25" Type="http://schemas.openxmlformats.org/officeDocument/2006/relationships/font" Target="fonts/WorkSans-regular.fntdata"/><Relationship Id="rId28" Type="http://schemas.openxmlformats.org/officeDocument/2006/relationships/font" Target="fonts/WorkSans-boldItalic.fntdata"/><Relationship Id="rId27" Type="http://schemas.openxmlformats.org/officeDocument/2006/relationships/font" Target="fonts/Work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259a41387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259a41387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149d96d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149d96d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e149d96d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e149d96d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149d96d7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149d96d7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e149d96d7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e149d96d7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e149d96d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e149d96d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149d96d7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149d96d7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1cb149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e1cb149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161fa6a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161fa6a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149d96d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149d96d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149d96d7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149d96d7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149d96d7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e149d96d7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149d96d7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149d96d7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149d96d7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149d96d7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149d96d7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149d96d7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149d96d7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149d96d7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4156619" y="1913524"/>
            <a:ext cx="4142100" cy="1820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156626" y="3923775"/>
            <a:ext cx="4142100" cy="33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pic>
        <p:nvPicPr>
          <p:cNvPr id="56" name="Google Shape;56;p11"/>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57" name="Google Shape;57;p11"/>
          <p:cNvSpPr txBox="1"/>
          <p:nvPr>
            <p:ph hasCustomPrompt="1" type="title"/>
          </p:nvPr>
        </p:nvSpPr>
        <p:spPr>
          <a:xfrm>
            <a:off x="1898400" y="1255185"/>
            <a:ext cx="5347200" cy="139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8" name="Google Shape;58;p11"/>
          <p:cNvSpPr txBox="1"/>
          <p:nvPr>
            <p:ph idx="1" type="subTitle"/>
          </p:nvPr>
        </p:nvSpPr>
        <p:spPr>
          <a:xfrm>
            <a:off x="1898400" y="2843525"/>
            <a:ext cx="53472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0" name="Shape 60"/>
        <p:cNvGrpSpPr/>
        <p:nvPr/>
      </p:nvGrpSpPr>
      <p:grpSpPr>
        <a:xfrm>
          <a:off x="0" y="0"/>
          <a:ext cx="0" cy="0"/>
          <a:chOff x="0" y="0"/>
          <a:chExt cx="0" cy="0"/>
        </a:xfrm>
      </p:grpSpPr>
      <p:pic>
        <p:nvPicPr>
          <p:cNvPr id="61" name="Google Shape;61;p13"/>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62" name="Google Shape;62;p13"/>
          <p:cNvSpPr txBox="1"/>
          <p:nvPr>
            <p:ph hasCustomPrompt="1" type="title"/>
          </p:nvPr>
        </p:nvSpPr>
        <p:spPr>
          <a:xfrm>
            <a:off x="3061001" y="2881410"/>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63" name="Google Shape;63;p13"/>
          <p:cNvSpPr txBox="1"/>
          <p:nvPr>
            <p:ph hasCustomPrompt="1" idx="2" type="title"/>
          </p:nvPr>
        </p:nvSpPr>
        <p:spPr>
          <a:xfrm>
            <a:off x="724727" y="2881410"/>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64" name="Google Shape;64;p13"/>
          <p:cNvSpPr txBox="1"/>
          <p:nvPr>
            <p:ph hasCustomPrompt="1" idx="3" type="title"/>
          </p:nvPr>
        </p:nvSpPr>
        <p:spPr>
          <a:xfrm>
            <a:off x="3061001" y="1183215"/>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65" name="Google Shape;65;p13"/>
          <p:cNvSpPr txBox="1"/>
          <p:nvPr>
            <p:ph hasCustomPrompt="1" idx="4" type="title"/>
          </p:nvPr>
        </p:nvSpPr>
        <p:spPr>
          <a:xfrm>
            <a:off x="724727" y="1183215"/>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66" name="Google Shape;66;p13"/>
          <p:cNvSpPr txBox="1"/>
          <p:nvPr>
            <p:ph idx="1" type="subTitle"/>
          </p:nvPr>
        </p:nvSpPr>
        <p:spPr>
          <a:xfrm>
            <a:off x="724725" y="2356959"/>
            <a:ext cx="22527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3"/>
          <p:cNvSpPr txBox="1"/>
          <p:nvPr>
            <p:ph idx="5" type="subTitle"/>
          </p:nvPr>
        </p:nvSpPr>
        <p:spPr>
          <a:xfrm>
            <a:off x="3060997" y="2356951"/>
            <a:ext cx="22575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8" name="Google Shape;68;p13"/>
          <p:cNvSpPr txBox="1"/>
          <p:nvPr>
            <p:ph idx="6" type="subTitle"/>
          </p:nvPr>
        </p:nvSpPr>
        <p:spPr>
          <a:xfrm>
            <a:off x="720000" y="1965203"/>
            <a:ext cx="22527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9" name="Google Shape;69;p13"/>
          <p:cNvSpPr txBox="1"/>
          <p:nvPr>
            <p:ph idx="7" type="subTitle"/>
          </p:nvPr>
        </p:nvSpPr>
        <p:spPr>
          <a:xfrm>
            <a:off x="3060997" y="1965197"/>
            <a:ext cx="22575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0" name="Google Shape;70;p13"/>
          <p:cNvSpPr txBox="1"/>
          <p:nvPr>
            <p:ph idx="8" type="subTitle"/>
          </p:nvPr>
        </p:nvSpPr>
        <p:spPr>
          <a:xfrm>
            <a:off x="719825" y="4041782"/>
            <a:ext cx="22527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 name="Google Shape;71;p13"/>
          <p:cNvSpPr txBox="1"/>
          <p:nvPr>
            <p:ph idx="9" type="subTitle"/>
          </p:nvPr>
        </p:nvSpPr>
        <p:spPr>
          <a:xfrm>
            <a:off x="3056099" y="4041775"/>
            <a:ext cx="22575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idx="13" type="subTitle"/>
          </p:nvPr>
        </p:nvSpPr>
        <p:spPr>
          <a:xfrm>
            <a:off x="715100" y="3650104"/>
            <a:ext cx="22527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3" name="Google Shape;73;p13"/>
          <p:cNvSpPr txBox="1"/>
          <p:nvPr>
            <p:ph idx="14" type="subTitle"/>
          </p:nvPr>
        </p:nvSpPr>
        <p:spPr>
          <a:xfrm>
            <a:off x="3056097" y="3650099"/>
            <a:ext cx="22575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74" name="Google Shape;74;p13"/>
          <p:cNvSpPr txBox="1"/>
          <p:nvPr>
            <p:ph idx="15" type="title"/>
          </p:nvPr>
        </p:nvSpPr>
        <p:spPr>
          <a:xfrm>
            <a:off x="726400" y="535000"/>
            <a:ext cx="49668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 name="Shape 75"/>
        <p:cNvGrpSpPr/>
        <p:nvPr/>
      </p:nvGrpSpPr>
      <p:grpSpPr>
        <a:xfrm>
          <a:off x="0" y="0"/>
          <a:ext cx="0" cy="0"/>
          <a:chOff x="0" y="0"/>
          <a:chExt cx="0" cy="0"/>
        </a:xfrm>
      </p:grpSpPr>
      <p:pic>
        <p:nvPicPr>
          <p:cNvPr id="76" name="Google Shape;76;p1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77" name="Google Shape;77;p14"/>
          <p:cNvSpPr txBox="1"/>
          <p:nvPr>
            <p:ph type="title"/>
          </p:nvPr>
        </p:nvSpPr>
        <p:spPr>
          <a:xfrm>
            <a:off x="715100" y="3187100"/>
            <a:ext cx="4384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 name="Google Shape;78;p14"/>
          <p:cNvSpPr txBox="1"/>
          <p:nvPr>
            <p:ph idx="1" type="subTitle"/>
          </p:nvPr>
        </p:nvSpPr>
        <p:spPr>
          <a:xfrm>
            <a:off x="715100" y="1424500"/>
            <a:ext cx="4384200" cy="16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79" name="Google Shape;79;p14"/>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0" name="Shape 80"/>
        <p:cNvGrpSpPr/>
        <p:nvPr/>
      </p:nvGrpSpPr>
      <p:grpSpPr>
        <a:xfrm>
          <a:off x="0" y="0"/>
          <a:ext cx="0" cy="0"/>
          <a:chOff x="0" y="0"/>
          <a:chExt cx="0" cy="0"/>
        </a:xfrm>
      </p:grpSpPr>
      <p:pic>
        <p:nvPicPr>
          <p:cNvPr id="81" name="Google Shape;81;p15"/>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82" name="Google Shape;82;p15"/>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83" name="Google Shape;83;p15"/>
          <p:cNvSpPr txBox="1"/>
          <p:nvPr>
            <p:ph idx="1" type="subTitle"/>
          </p:nvPr>
        </p:nvSpPr>
        <p:spPr>
          <a:xfrm>
            <a:off x="961800" y="2342128"/>
            <a:ext cx="3219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5"/>
          <p:cNvSpPr txBox="1"/>
          <p:nvPr>
            <p:ph type="title"/>
          </p:nvPr>
        </p:nvSpPr>
        <p:spPr>
          <a:xfrm>
            <a:off x="961800" y="1131583"/>
            <a:ext cx="32196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5" name="Google Shape;85;p15"/>
          <p:cNvSpPr/>
          <p:nvPr/>
        </p:nvSpPr>
        <p:spPr>
          <a:xfrm>
            <a:off x="7852029" y="46085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6" name="Shape 86"/>
        <p:cNvGrpSpPr/>
        <p:nvPr/>
      </p:nvGrpSpPr>
      <p:grpSpPr>
        <a:xfrm>
          <a:off x="0" y="0"/>
          <a:ext cx="0" cy="0"/>
          <a:chOff x="0" y="0"/>
          <a:chExt cx="0" cy="0"/>
        </a:xfrm>
      </p:grpSpPr>
      <p:pic>
        <p:nvPicPr>
          <p:cNvPr id="87" name="Google Shape;87;p16"/>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88" name="Google Shape;88;p16"/>
          <p:cNvCxnSpPr/>
          <p:nvPr/>
        </p:nvCxnSpPr>
        <p:spPr>
          <a:xfrm>
            <a:off x="7371325"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89" name="Google Shape;89;p16"/>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90" name="Google Shape;90;p16"/>
          <p:cNvSpPr txBox="1"/>
          <p:nvPr>
            <p:ph idx="1" type="body"/>
          </p:nvPr>
        </p:nvSpPr>
        <p:spPr>
          <a:xfrm>
            <a:off x="720000" y="1422250"/>
            <a:ext cx="3852000" cy="1617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91" name="Google Shape;91;p16"/>
          <p:cNvSpPr/>
          <p:nvPr/>
        </p:nvSpPr>
        <p:spPr>
          <a:xfrm>
            <a:off x="8428904" y="46085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92" name="Shape 92"/>
        <p:cNvGrpSpPr/>
        <p:nvPr/>
      </p:nvGrpSpPr>
      <p:grpSpPr>
        <a:xfrm>
          <a:off x="0" y="0"/>
          <a:ext cx="0" cy="0"/>
          <a:chOff x="0" y="0"/>
          <a:chExt cx="0" cy="0"/>
        </a:xfrm>
      </p:grpSpPr>
      <p:pic>
        <p:nvPicPr>
          <p:cNvPr id="93" name="Google Shape;93;p17"/>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94" name="Google Shape;94;p17"/>
          <p:cNvCxnSpPr/>
          <p:nvPr/>
        </p:nvCxnSpPr>
        <p:spPr>
          <a:xfrm>
            <a:off x="73713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95" name="Google Shape;95;p17"/>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96" name="Google Shape;96;p17"/>
          <p:cNvSpPr txBox="1"/>
          <p:nvPr>
            <p:ph idx="1" type="body"/>
          </p:nvPr>
        </p:nvSpPr>
        <p:spPr>
          <a:xfrm>
            <a:off x="715100" y="1334850"/>
            <a:ext cx="7446900" cy="304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Clr>
                <a:srgbClr val="434343"/>
              </a:buClr>
              <a:buSzPts val="1200"/>
              <a:buFont typeface="Roboto Condensed Light"/>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0"/>
              </a:spcBef>
              <a:spcAft>
                <a:spcPts val="0"/>
              </a:spcAft>
              <a:buClr>
                <a:srgbClr val="434343"/>
              </a:buClr>
              <a:buSzPts val="1200"/>
              <a:buFont typeface="Roboto Condensed Light"/>
              <a:buChar char="●"/>
              <a:defRPr/>
            </a:lvl4pPr>
            <a:lvl5pPr indent="-304800" lvl="4" marL="2286000" rtl="0">
              <a:lnSpc>
                <a:spcPct val="115000"/>
              </a:lnSpc>
              <a:spcBef>
                <a:spcPts val="0"/>
              </a:spcBef>
              <a:spcAft>
                <a:spcPts val="0"/>
              </a:spcAft>
              <a:buClr>
                <a:srgbClr val="434343"/>
              </a:buClr>
              <a:buSzPts val="1200"/>
              <a:buFont typeface="Roboto Condensed Light"/>
              <a:buChar char="○"/>
              <a:defRPr/>
            </a:lvl5pPr>
            <a:lvl6pPr indent="-304800" lvl="5" marL="2743200" rtl="0">
              <a:lnSpc>
                <a:spcPct val="115000"/>
              </a:lnSpc>
              <a:spcBef>
                <a:spcPts val="0"/>
              </a:spcBef>
              <a:spcAft>
                <a:spcPts val="0"/>
              </a:spcAft>
              <a:buClr>
                <a:srgbClr val="434343"/>
              </a:buClr>
              <a:buSzPts val="1200"/>
              <a:buFont typeface="Roboto Condensed Light"/>
              <a:buChar char="■"/>
              <a:defRPr/>
            </a:lvl6pPr>
            <a:lvl7pPr indent="-304800" lvl="6" marL="3200400" rtl="0">
              <a:lnSpc>
                <a:spcPct val="115000"/>
              </a:lnSpc>
              <a:spcBef>
                <a:spcPts val="0"/>
              </a:spcBef>
              <a:spcAft>
                <a:spcPts val="0"/>
              </a:spcAft>
              <a:buClr>
                <a:srgbClr val="434343"/>
              </a:buClr>
              <a:buSzPts val="1200"/>
              <a:buFont typeface="Roboto Condensed Light"/>
              <a:buChar char="●"/>
              <a:defRPr/>
            </a:lvl7pPr>
            <a:lvl8pPr indent="-304800" lvl="7" marL="3657600" rtl="0">
              <a:lnSpc>
                <a:spcPct val="115000"/>
              </a:lnSpc>
              <a:spcBef>
                <a:spcPts val="0"/>
              </a:spcBef>
              <a:spcAft>
                <a:spcPts val="0"/>
              </a:spcAft>
              <a:buClr>
                <a:srgbClr val="434343"/>
              </a:buClr>
              <a:buSzPts val="1200"/>
              <a:buFont typeface="Roboto Condensed Light"/>
              <a:buChar char="○"/>
              <a:defRPr/>
            </a:lvl8pPr>
            <a:lvl9pPr indent="-304800" lvl="8" marL="4114800" rtl="0">
              <a:lnSpc>
                <a:spcPct val="115000"/>
              </a:lnSpc>
              <a:spcBef>
                <a:spcPts val="0"/>
              </a:spcBef>
              <a:spcAft>
                <a:spcPts val="0"/>
              </a:spcAft>
              <a:buClr>
                <a:srgbClr val="434343"/>
              </a:buClr>
              <a:buSzPts val="1200"/>
              <a:buFont typeface="Roboto Condensed Light"/>
              <a:buChar char="■"/>
              <a:defRPr/>
            </a:lvl9pPr>
          </a:lstStyle>
          <a:p/>
        </p:txBody>
      </p:sp>
      <p:sp>
        <p:nvSpPr>
          <p:cNvPr id="97" name="Google Shape;97;p17"/>
          <p:cNvSpPr/>
          <p:nvPr/>
        </p:nvSpPr>
        <p:spPr>
          <a:xfrm>
            <a:off x="8385054" y="-460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98" name="Shape 98"/>
        <p:cNvGrpSpPr/>
        <p:nvPr/>
      </p:nvGrpSpPr>
      <p:grpSpPr>
        <a:xfrm>
          <a:off x="0" y="0"/>
          <a:ext cx="0" cy="0"/>
          <a:chOff x="0" y="0"/>
          <a:chExt cx="0" cy="0"/>
        </a:xfrm>
      </p:grpSpPr>
      <p:pic>
        <p:nvPicPr>
          <p:cNvPr id="99" name="Google Shape;99;p18"/>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100" name="Google Shape;100;p18"/>
          <p:cNvCxnSpPr/>
          <p:nvPr/>
        </p:nvCxnSpPr>
        <p:spPr>
          <a:xfrm>
            <a:off x="73713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101" name="Google Shape;101;p18"/>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02" name="Google Shape;102;p18"/>
          <p:cNvSpPr txBox="1"/>
          <p:nvPr>
            <p:ph idx="1" type="body"/>
          </p:nvPr>
        </p:nvSpPr>
        <p:spPr>
          <a:xfrm>
            <a:off x="720000" y="1789050"/>
            <a:ext cx="5374800" cy="1565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959"/>
              </a:buClr>
              <a:buSzPts val="1000"/>
              <a:buChar char="●"/>
              <a:defRPr/>
            </a:lvl1pPr>
            <a:lvl2pPr indent="-317500" lvl="1" marL="914400" rtl="0">
              <a:lnSpc>
                <a:spcPct val="115000"/>
              </a:lnSpc>
              <a:spcBef>
                <a:spcPts val="0"/>
              </a:spcBef>
              <a:spcAft>
                <a:spcPts val="0"/>
              </a:spcAft>
              <a:buClr>
                <a:srgbClr val="595959"/>
              </a:buClr>
              <a:buSzPts val="1400"/>
              <a:buChar char="○"/>
              <a:defRPr/>
            </a:lvl2pPr>
            <a:lvl3pPr indent="-317500" lvl="2" marL="1371600" rtl="0">
              <a:lnSpc>
                <a:spcPct val="115000"/>
              </a:lnSpc>
              <a:spcBef>
                <a:spcPts val="0"/>
              </a:spcBef>
              <a:spcAft>
                <a:spcPts val="0"/>
              </a:spcAft>
              <a:buClr>
                <a:srgbClr val="595959"/>
              </a:buClr>
              <a:buSzPts val="1400"/>
              <a:buChar char="■"/>
              <a:defRPr/>
            </a:lvl3pPr>
            <a:lvl4pPr indent="-317500" lvl="3" marL="1828800" rtl="0">
              <a:lnSpc>
                <a:spcPct val="115000"/>
              </a:lnSpc>
              <a:spcBef>
                <a:spcPts val="0"/>
              </a:spcBef>
              <a:spcAft>
                <a:spcPts val="0"/>
              </a:spcAft>
              <a:buClr>
                <a:srgbClr val="595959"/>
              </a:buClr>
              <a:buSzPts val="1400"/>
              <a:buChar char="●"/>
              <a:defRPr/>
            </a:lvl4pPr>
            <a:lvl5pPr indent="-317500" lvl="4" marL="2286000" rtl="0">
              <a:lnSpc>
                <a:spcPct val="115000"/>
              </a:lnSpc>
              <a:spcBef>
                <a:spcPts val="0"/>
              </a:spcBef>
              <a:spcAft>
                <a:spcPts val="0"/>
              </a:spcAft>
              <a:buClr>
                <a:srgbClr val="595959"/>
              </a:buClr>
              <a:buSzPts val="1400"/>
              <a:buChar char="○"/>
              <a:defRPr/>
            </a:lvl5pPr>
            <a:lvl6pPr indent="-317500" lvl="5" marL="2743200" rtl="0">
              <a:lnSpc>
                <a:spcPct val="115000"/>
              </a:lnSpc>
              <a:spcBef>
                <a:spcPts val="0"/>
              </a:spcBef>
              <a:spcAft>
                <a:spcPts val="0"/>
              </a:spcAft>
              <a:buClr>
                <a:srgbClr val="595959"/>
              </a:buClr>
              <a:buSzPts val="1400"/>
              <a:buChar char="■"/>
              <a:defRPr/>
            </a:lvl6pPr>
            <a:lvl7pPr indent="-317500" lvl="6" marL="3200400" rtl="0">
              <a:lnSpc>
                <a:spcPct val="115000"/>
              </a:lnSpc>
              <a:spcBef>
                <a:spcPts val="0"/>
              </a:spcBef>
              <a:spcAft>
                <a:spcPts val="0"/>
              </a:spcAft>
              <a:buClr>
                <a:srgbClr val="595959"/>
              </a:buClr>
              <a:buSzPts val="1400"/>
              <a:buChar char="●"/>
              <a:defRPr/>
            </a:lvl7pPr>
            <a:lvl8pPr indent="-317500" lvl="7" marL="3657600" rtl="0">
              <a:lnSpc>
                <a:spcPct val="115000"/>
              </a:lnSpc>
              <a:spcBef>
                <a:spcPts val="0"/>
              </a:spcBef>
              <a:spcAft>
                <a:spcPts val="0"/>
              </a:spcAft>
              <a:buClr>
                <a:srgbClr val="595959"/>
              </a:buClr>
              <a:buSzPts val="1400"/>
              <a:buChar char="○"/>
              <a:defRPr/>
            </a:lvl8pPr>
            <a:lvl9pPr indent="-317500" lvl="8" marL="4114800" rtl="0">
              <a:lnSpc>
                <a:spcPct val="115000"/>
              </a:lnSpc>
              <a:spcBef>
                <a:spcPts val="0"/>
              </a:spcBef>
              <a:spcAft>
                <a:spcPts val="0"/>
              </a:spcAft>
              <a:buClr>
                <a:srgbClr val="595959"/>
              </a:buClr>
              <a:buSzPts val="1400"/>
              <a:buChar char="■"/>
              <a:defRPr/>
            </a:lvl9pPr>
          </a:lstStyle>
          <a:p/>
        </p:txBody>
      </p:sp>
      <p:sp>
        <p:nvSpPr>
          <p:cNvPr id="103" name="Google Shape;103;p18"/>
          <p:cNvSpPr/>
          <p:nvPr/>
        </p:nvSpPr>
        <p:spPr>
          <a:xfrm>
            <a:off x="-601688"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06" name="Google Shape;106;p19"/>
          <p:cNvSpPr txBox="1"/>
          <p:nvPr>
            <p:ph idx="1" type="subTitle"/>
          </p:nvPr>
        </p:nvSpPr>
        <p:spPr>
          <a:xfrm>
            <a:off x="1476486" y="3620494"/>
            <a:ext cx="25362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7" name="Google Shape;107;p19"/>
          <p:cNvSpPr txBox="1"/>
          <p:nvPr>
            <p:ph idx="2" type="subTitle"/>
          </p:nvPr>
        </p:nvSpPr>
        <p:spPr>
          <a:xfrm>
            <a:off x="5131361" y="3620494"/>
            <a:ext cx="25362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8" name="Google Shape;108;p19"/>
          <p:cNvSpPr txBox="1"/>
          <p:nvPr>
            <p:ph idx="3" type="subTitle"/>
          </p:nvPr>
        </p:nvSpPr>
        <p:spPr>
          <a:xfrm>
            <a:off x="1476475" y="4024474"/>
            <a:ext cx="2536200" cy="5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19"/>
          <p:cNvSpPr txBox="1"/>
          <p:nvPr>
            <p:ph idx="4" type="subTitle"/>
          </p:nvPr>
        </p:nvSpPr>
        <p:spPr>
          <a:xfrm>
            <a:off x="5131350" y="4024474"/>
            <a:ext cx="2536200" cy="5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9"/>
          <p:cNvSpPr txBox="1"/>
          <p:nvPr>
            <p:ph type="title"/>
          </p:nvPr>
        </p:nvSpPr>
        <p:spPr>
          <a:xfrm>
            <a:off x="715100" y="535000"/>
            <a:ext cx="42975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113" name="Google Shape;113;p20"/>
          <p:cNvCxnSpPr/>
          <p:nvPr/>
        </p:nvCxnSpPr>
        <p:spPr>
          <a:xfrm>
            <a:off x="7371325" y="4608225"/>
            <a:ext cx="1772700" cy="0"/>
          </a:xfrm>
          <a:prstGeom prst="straightConnector1">
            <a:avLst/>
          </a:prstGeom>
          <a:noFill/>
          <a:ln cap="flat" cmpd="sng" w="19050">
            <a:solidFill>
              <a:schemeClr val="accent3"/>
            </a:solidFill>
            <a:prstDash val="solid"/>
            <a:round/>
            <a:headEnd len="med" w="med" type="none"/>
            <a:tailEnd len="med" w="med" type="none"/>
          </a:ln>
        </p:spPr>
      </p:cxnSp>
      <p:sp>
        <p:nvSpPr>
          <p:cNvPr id="114" name="Google Shape;114;p20"/>
          <p:cNvSpPr txBox="1"/>
          <p:nvPr>
            <p:ph type="title"/>
          </p:nvPr>
        </p:nvSpPr>
        <p:spPr>
          <a:xfrm>
            <a:off x="1930650" y="535000"/>
            <a:ext cx="52827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15" name="Google Shape;115;p20"/>
          <p:cNvSpPr txBox="1"/>
          <p:nvPr>
            <p:ph idx="1" type="body"/>
          </p:nvPr>
        </p:nvSpPr>
        <p:spPr>
          <a:xfrm>
            <a:off x="715000" y="1378069"/>
            <a:ext cx="3744600" cy="3192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116" name="Google Shape;116;p20"/>
          <p:cNvSpPr txBox="1"/>
          <p:nvPr>
            <p:ph idx="2" type="body"/>
          </p:nvPr>
        </p:nvSpPr>
        <p:spPr>
          <a:xfrm>
            <a:off x="4684200" y="1378069"/>
            <a:ext cx="3744600" cy="3192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117" name="Google Shape;117;p20"/>
          <p:cNvSpPr/>
          <p:nvPr/>
        </p:nvSpPr>
        <p:spPr>
          <a:xfrm>
            <a:off x="-1725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4" name="Google Shape;14;p3"/>
          <p:cNvSpPr txBox="1"/>
          <p:nvPr>
            <p:ph type="title"/>
          </p:nvPr>
        </p:nvSpPr>
        <p:spPr>
          <a:xfrm>
            <a:off x="1758300" y="1502250"/>
            <a:ext cx="562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 type="subTitle"/>
          </p:nvPr>
        </p:nvSpPr>
        <p:spPr>
          <a:xfrm>
            <a:off x="1758450" y="2288625"/>
            <a:ext cx="5627400" cy="52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3760650" y="503550"/>
            <a:ext cx="1622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9600"/>
              <a:buNone/>
              <a:defRPr sz="104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20" name="Google Shape;120;p21"/>
          <p:cNvSpPr txBox="1"/>
          <p:nvPr>
            <p:ph idx="1" type="subTitle"/>
          </p:nvPr>
        </p:nvSpPr>
        <p:spPr>
          <a:xfrm>
            <a:off x="5143578" y="1742655"/>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21"/>
          <p:cNvSpPr txBox="1"/>
          <p:nvPr>
            <p:ph idx="2" type="subTitle"/>
          </p:nvPr>
        </p:nvSpPr>
        <p:spPr>
          <a:xfrm>
            <a:off x="5136987" y="1306496"/>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2" name="Google Shape;122;p21"/>
          <p:cNvSpPr txBox="1"/>
          <p:nvPr>
            <p:ph idx="3" type="subTitle"/>
          </p:nvPr>
        </p:nvSpPr>
        <p:spPr>
          <a:xfrm>
            <a:off x="5140285" y="2891169"/>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1"/>
          <p:cNvSpPr txBox="1"/>
          <p:nvPr>
            <p:ph idx="4" type="subTitle"/>
          </p:nvPr>
        </p:nvSpPr>
        <p:spPr>
          <a:xfrm>
            <a:off x="5133693" y="2455011"/>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21"/>
          <p:cNvSpPr txBox="1"/>
          <p:nvPr>
            <p:ph idx="5" type="subTitle"/>
          </p:nvPr>
        </p:nvSpPr>
        <p:spPr>
          <a:xfrm>
            <a:off x="5136991" y="4039694"/>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6" type="subTitle"/>
          </p:nvPr>
        </p:nvSpPr>
        <p:spPr>
          <a:xfrm>
            <a:off x="5130400" y="3603535"/>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 name="Google Shape;126;p21"/>
          <p:cNvSpPr txBox="1"/>
          <p:nvPr>
            <p:ph type="title"/>
          </p:nvPr>
        </p:nvSpPr>
        <p:spPr>
          <a:xfrm>
            <a:off x="715100" y="535000"/>
            <a:ext cx="58035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29" name="Google Shape;129;p22"/>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cxnSp>
        <p:nvCxnSpPr>
          <p:cNvPr id="130" name="Google Shape;130;p22"/>
          <p:cNvCxnSpPr/>
          <p:nvPr/>
        </p:nvCxnSpPr>
        <p:spPr>
          <a:xfrm>
            <a:off x="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131" name="Google Shape;131;p22"/>
          <p:cNvSpPr txBox="1"/>
          <p:nvPr>
            <p:ph idx="1" type="subTitle"/>
          </p:nvPr>
        </p:nvSpPr>
        <p:spPr>
          <a:xfrm>
            <a:off x="908905"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2" name="Google Shape;132;p22"/>
          <p:cNvSpPr txBox="1"/>
          <p:nvPr>
            <p:ph idx="2" type="subTitle"/>
          </p:nvPr>
        </p:nvSpPr>
        <p:spPr>
          <a:xfrm>
            <a:off x="908905"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2"/>
          <p:cNvSpPr txBox="1"/>
          <p:nvPr>
            <p:ph idx="3" type="subTitle"/>
          </p:nvPr>
        </p:nvSpPr>
        <p:spPr>
          <a:xfrm>
            <a:off x="3455105"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4" name="Google Shape;134;p22"/>
          <p:cNvSpPr txBox="1"/>
          <p:nvPr>
            <p:ph idx="4" type="subTitle"/>
          </p:nvPr>
        </p:nvSpPr>
        <p:spPr>
          <a:xfrm>
            <a:off x="3455105"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2"/>
          <p:cNvSpPr txBox="1"/>
          <p:nvPr>
            <p:ph idx="5" type="subTitle"/>
          </p:nvPr>
        </p:nvSpPr>
        <p:spPr>
          <a:xfrm>
            <a:off x="6001310"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6" name="Google Shape;136;p22"/>
          <p:cNvSpPr txBox="1"/>
          <p:nvPr>
            <p:ph idx="6" type="subTitle"/>
          </p:nvPr>
        </p:nvSpPr>
        <p:spPr>
          <a:xfrm>
            <a:off x="6001300"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2"/>
          <p:cNvSpPr/>
          <p:nvPr/>
        </p:nvSpPr>
        <p:spPr>
          <a:xfrm>
            <a:off x="7142412"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40" name="Google Shape;140;p23"/>
          <p:cNvSpPr txBox="1"/>
          <p:nvPr>
            <p:ph idx="1" type="subTitle"/>
          </p:nvPr>
        </p:nvSpPr>
        <p:spPr>
          <a:xfrm>
            <a:off x="5525051" y="2262998"/>
            <a:ext cx="28467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3"/>
          <p:cNvSpPr txBox="1"/>
          <p:nvPr>
            <p:ph idx="2" type="subTitle"/>
          </p:nvPr>
        </p:nvSpPr>
        <p:spPr>
          <a:xfrm>
            <a:off x="5519075" y="1814279"/>
            <a:ext cx="2846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2" name="Google Shape;142;p23"/>
          <p:cNvSpPr txBox="1"/>
          <p:nvPr>
            <p:ph idx="3" type="subTitle"/>
          </p:nvPr>
        </p:nvSpPr>
        <p:spPr>
          <a:xfrm>
            <a:off x="5528043" y="3612098"/>
            <a:ext cx="28467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3"/>
          <p:cNvSpPr txBox="1"/>
          <p:nvPr>
            <p:ph idx="4" type="subTitle"/>
          </p:nvPr>
        </p:nvSpPr>
        <p:spPr>
          <a:xfrm>
            <a:off x="5522067" y="3163379"/>
            <a:ext cx="2846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4" name="Google Shape;144;p23"/>
          <p:cNvSpPr txBox="1"/>
          <p:nvPr>
            <p:ph idx="5" type="subTitle"/>
          </p:nvPr>
        </p:nvSpPr>
        <p:spPr>
          <a:xfrm>
            <a:off x="775208" y="2262998"/>
            <a:ext cx="2837700" cy="568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5" name="Google Shape;145;p23"/>
          <p:cNvSpPr txBox="1"/>
          <p:nvPr>
            <p:ph idx="6" type="subTitle"/>
          </p:nvPr>
        </p:nvSpPr>
        <p:spPr>
          <a:xfrm>
            <a:off x="769250" y="1814279"/>
            <a:ext cx="28377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23"/>
          <p:cNvSpPr txBox="1"/>
          <p:nvPr>
            <p:ph idx="7" type="subTitle"/>
          </p:nvPr>
        </p:nvSpPr>
        <p:spPr>
          <a:xfrm>
            <a:off x="778191" y="3612098"/>
            <a:ext cx="2837700" cy="568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7" name="Google Shape;147;p23"/>
          <p:cNvSpPr txBox="1"/>
          <p:nvPr>
            <p:ph idx="8" type="subTitle"/>
          </p:nvPr>
        </p:nvSpPr>
        <p:spPr>
          <a:xfrm>
            <a:off x="772233" y="3163379"/>
            <a:ext cx="28377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3"/>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49" name="Google Shape;149;p23"/>
          <p:cNvSpPr/>
          <p:nvPr/>
        </p:nvSpPr>
        <p:spPr>
          <a:xfrm>
            <a:off x="-184221" y="-2397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52" name="Google Shape;152;p24"/>
          <p:cNvSpPr txBox="1"/>
          <p:nvPr>
            <p:ph idx="1" type="subTitle"/>
          </p:nvPr>
        </p:nvSpPr>
        <p:spPr>
          <a:xfrm>
            <a:off x="871865" y="2325024"/>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4"/>
          <p:cNvSpPr txBox="1"/>
          <p:nvPr>
            <p:ph idx="2" type="subTitle"/>
          </p:nvPr>
        </p:nvSpPr>
        <p:spPr>
          <a:xfrm>
            <a:off x="3531300" y="2325024"/>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4"/>
          <p:cNvSpPr txBox="1"/>
          <p:nvPr>
            <p:ph idx="3" type="subTitle"/>
          </p:nvPr>
        </p:nvSpPr>
        <p:spPr>
          <a:xfrm>
            <a:off x="6190725" y="2325024"/>
            <a:ext cx="20769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4"/>
          <p:cNvSpPr txBox="1"/>
          <p:nvPr>
            <p:ph idx="4" type="subTitle"/>
          </p:nvPr>
        </p:nvSpPr>
        <p:spPr>
          <a:xfrm>
            <a:off x="871865" y="4078400"/>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4"/>
          <p:cNvSpPr txBox="1"/>
          <p:nvPr>
            <p:ph idx="5" type="subTitle"/>
          </p:nvPr>
        </p:nvSpPr>
        <p:spPr>
          <a:xfrm>
            <a:off x="3531300" y="4078400"/>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4"/>
          <p:cNvSpPr txBox="1"/>
          <p:nvPr>
            <p:ph idx="6" type="subTitle"/>
          </p:nvPr>
        </p:nvSpPr>
        <p:spPr>
          <a:xfrm>
            <a:off x="6190725" y="4078400"/>
            <a:ext cx="20769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4"/>
          <p:cNvSpPr txBox="1"/>
          <p:nvPr>
            <p:ph idx="7" type="subTitle"/>
          </p:nvPr>
        </p:nvSpPr>
        <p:spPr>
          <a:xfrm>
            <a:off x="867500" y="19564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9" name="Google Shape;159;p24"/>
          <p:cNvSpPr txBox="1"/>
          <p:nvPr>
            <p:ph idx="8" type="subTitle"/>
          </p:nvPr>
        </p:nvSpPr>
        <p:spPr>
          <a:xfrm>
            <a:off x="3531298" y="19564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0" name="Google Shape;160;p24"/>
          <p:cNvSpPr txBox="1"/>
          <p:nvPr>
            <p:ph idx="9" type="subTitle"/>
          </p:nvPr>
        </p:nvSpPr>
        <p:spPr>
          <a:xfrm>
            <a:off x="6195077" y="1956400"/>
            <a:ext cx="20769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1" name="Google Shape;161;p24"/>
          <p:cNvSpPr txBox="1"/>
          <p:nvPr>
            <p:ph idx="13" type="subTitle"/>
          </p:nvPr>
        </p:nvSpPr>
        <p:spPr>
          <a:xfrm>
            <a:off x="867500" y="37052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24"/>
          <p:cNvSpPr txBox="1"/>
          <p:nvPr>
            <p:ph idx="14" type="subTitle"/>
          </p:nvPr>
        </p:nvSpPr>
        <p:spPr>
          <a:xfrm>
            <a:off x="3531298" y="37052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24"/>
          <p:cNvSpPr txBox="1"/>
          <p:nvPr>
            <p:ph idx="15" type="subTitle"/>
          </p:nvPr>
        </p:nvSpPr>
        <p:spPr>
          <a:xfrm>
            <a:off x="6195077" y="3705200"/>
            <a:ext cx="20769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4" name="Google Shape;164;p24"/>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65" name="Google Shape;165;p24"/>
          <p:cNvSpPr/>
          <p:nvPr/>
        </p:nvSpPr>
        <p:spPr>
          <a:xfrm>
            <a:off x="-572659" y="-4177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68" name="Google Shape;168;p25"/>
          <p:cNvSpPr txBox="1"/>
          <p:nvPr>
            <p:ph type="title"/>
          </p:nvPr>
        </p:nvSpPr>
        <p:spPr>
          <a:xfrm>
            <a:off x="777600" y="535000"/>
            <a:ext cx="75888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69" name="Google Shape;169;p25"/>
          <p:cNvSpPr/>
          <p:nvPr/>
        </p:nvSpPr>
        <p:spPr>
          <a:xfrm>
            <a:off x="8428912" y="37955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70" name="Shape 170"/>
        <p:cNvGrpSpPr/>
        <p:nvPr/>
      </p:nvGrpSpPr>
      <p:grpSpPr>
        <a:xfrm>
          <a:off x="0" y="0"/>
          <a:ext cx="0" cy="0"/>
          <a:chOff x="0" y="0"/>
          <a:chExt cx="0" cy="0"/>
        </a:xfrm>
      </p:grpSpPr>
      <p:pic>
        <p:nvPicPr>
          <p:cNvPr id="171" name="Google Shape;171;p26"/>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72" name="Google Shape;172;p26"/>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73" name="Google Shape;173;p26"/>
          <p:cNvSpPr/>
          <p:nvPr/>
        </p:nvSpPr>
        <p:spPr>
          <a:xfrm>
            <a:off x="-4011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74" name="Shape 174"/>
        <p:cNvGrpSpPr/>
        <p:nvPr/>
      </p:nvGrpSpPr>
      <p:grpSpPr>
        <a:xfrm>
          <a:off x="0" y="0"/>
          <a:ext cx="0" cy="0"/>
          <a:chOff x="0" y="0"/>
          <a:chExt cx="0" cy="0"/>
        </a:xfrm>
      </p:grpSpPr>
      <p:pic>
        <p:nvPicPr>
          <p:cNvPr id="175" name="Google Shape;175;p27"/>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76" name="Google Shape;176;p27"/>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77" name="Google Shape;177;p27"/>
          <p:cNvSpPr/>
          <p:nvPr/>
        </p:nvSpPr>
        <p:spPr>
          <a:xfrm>
            <a:off x="-576871" y="41941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7"/>
          <p:cNvCxnSpPr/>
          <p:nvPr/>
        </p:nvCxnSpPr>
        <p:spPr>
          <a:xfrm>
            <a:off x="7383275" y="535000"/>
            <a:ext cx="1760700" cy="0"/>
          </a:xfrm>
          <a:prstGeom prst="straightConnector1">
            <a:avLst/>
          </a:prstGeom>
          <a:noFill/>
          <a:ln cap="flat" cmpd="sng" w="19050">
            <a:solidFill>
              <a:srgbClr val="FF7E0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spTree>
      <p:nvGrpSpPr>
        <p:cNvPr id="179" name="Shape 179"/>
        <p:cNvGrpSpPr/>
        <p:nvPr/>
      </p:nvGrpSpPr>
      <p:grpSpPr>
        <a:xfrm>
          <a:off x="0" y="0"/>
          <a:ext cx="0" cy="0"/>
          <a:chOff x="0" y="0"/>
          <a:chExt cx="0" cy="0"/>
        </a:xfrm>
      </p:grpSpPr>
      <p:pic>
        <p:nvPicPr>
          <p:cNvPr id="180" name="Google Shape;180;p28"/>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81" name="Google Shape;181;p28"/>
          <p:cNvSpPr/>
          <p:nvPr/>
        </p:nvSpPr>
        <p:spPr>
          <a:xfrm>
            <a:off x="8428904" y="-4286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28"/>
          <p:cNvCxnSpPr/>
          <p:nvPr/>
        </p:nvCxnSpPr>
        <p:spPr>
          <a:xfrm>
            <a:off x="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183" name="Google Shape;183;p28"/>
          <p:cNvSpPr txBox="1"/>
          <p:nvPr>
            <p:ph type="title"/>
          </p:nvPr>
        </p:nvSpPr>
        <p:spPr>
          <a:xfrm>
            <a:off x="954150" y="535000"/>
            <a:ext cx="72357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4" name="Shape 184"/>
        <p:cNvGrpSpPr/>
        <p:nvPr/>
      </p:nvGrpSpPr>
      <p:grpSpPr>
        <a:xfrm>
          <a:off x="0" y="0"/>
          <a:ext cx="0" cy="0"/>
          <a:chOff x="0" y="0"/>
          <a:chExt cx="0" cy="0"/>
        </a:xfrm>
      </p:grpSpPr>
      <p:pic>
        <p:nvPicPr>
          <p:cNvPr id="185" name="Google Shape;185;p29"/>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86" name="Google Shape;186;p29"/>
          <p:cNvSpPr txBox="1"/>
          <p:nvPr>
            <p:ph hasCustomPrompt="1" type="title"/>
          </p:nvPr>
        </p:nvSpPr>
        <p:spPr>
          <a:xfrm>
            <a:off x="7469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187" name="Google Shape;187;p29"/>
          <p:cNvSpPr txBox="1"/>
          <p:nvPr>
            <p:ph idx="1" type="subTitle"/>
          </p:nvPr>
        </p:nvSpPr>
        <p:spPr>
          <a:xfrm>
            <a:off x="746900" y="3679221"/>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9"/>
          <p:cNvSpPr txBox="1"/>
          <p:nvPr>
            <p:ph hasCustomPrompt="1" idx="2" type="title"/>
          </p:nvPr>
        </p:nvSpPr>
        <p:spPr>
          <a:xfrm>
            <a:off x="34371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189" name="Google Shape;189;p29"/>
          <p:cNvSpPr txBox="1"/>
          <p:nvPr>
            <p:ph idx="3" type="subTitle"/>
          </p:nvPr>
        </p:nvSpPr>
        <p:spPr>
          <a:xfrm>
            <a:off x="3437100" y="3679200"/>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9"/>
          <p:cNvSpPr txBox="1"/>
          <p:nvPr>
            <p:ph hasCustomPrompt="1" idx="4" type="title"/>
          </p:nvPr>
        </p:nvSpPr>
        <p:spPr>
          <a:xfrm>
            <a:off x="61273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191" name="Google Shape;191;p29"/>
          <p:cNvSpPr txBox="1"/>
          <p:nvPr>
            <p:ph idx="5" type="subTitle"/>
          </p:nvPr>
        </p:nvSpPr>
        <p:spPr>
          <a:xfrm>
            <a:off x="6127300" y="3679200"/>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29"/>
          <p:cNvSpPr txBox="1"/>
          <p:nvPr>
            <p:ph idx="6" type="subTitle"/>
          </p:nvPr>
        </p:nvSpPr>
        <p:spPr>
          <a:xfrm>
            <a:off x="7469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3" name="Google Shape;193;p29"/>
          <p:cNvSpPr txBox="1"/>
          <p:nvPr>
            <p:ph idx="7" type="subTitle"/>
          </p:nvPr>
        </p:nvSpPr>
        <p:spPr>
          <a:xfrm>
            <a:off x="34371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4" name="Google Shape;194;p29"/>
          <p:cNvSpPr txBox="1"/>
          <p:nvPr>
            <p:ph idx="8" type="subTitle"/>
          </p:nvPr>
        </p:nvSpPr>
        <p:spPr>
          <a:xfrm>
            <a:off x="61273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5" name="Google Shape;195;p29"/>
          <p:cNvSpPr txBox="1"/>
          <p:nvPr>
            <p:ph idx="9"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196" name="Google Shape;196;p29"/>
          <p:cNvSpPr/>
          <p:nvPr/>
        </p:nvSpPr>
        <p:spPr>
          <a:xfrm>
            <a:off x="-576871" y="32747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97" name="Shape 197"/>
        <p:cNvGrpSpPr/>
        <p:nvPr/>
      </p:nvGrpSpPr>
      <p:grpSpPr>
        <a:xfrm>
          <a:off x="0" y="0"/>
          <a:ext cx="0" cy="0"/>
          <a:chOff x="0" y="0"/>
          <a:chExt cx="0" cy="0"/>
        </a:xfrm>
      </p:grpSpPr>
      <p:pic>
        <p:nvPicPr>
          <p:cNvPr id="198" name="Google Shape;198;p30"/>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99" name="Google Shape;199;p30"/>
          <p:cNvSpPr txBox="1"/>
          <p:nvPr>
            <p:ph type="ctrTitle"/>
          </p:nvPr>
        </p:nvSpPr>
        <p:spPr>
          <a:xfrm>
            <a:off x="715100" y="535000"/>
            <a:ext cx="3538500" cy="864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0" name="Google Shape;200;p30"/>
          <p:cNvSpPr txBox="1"/>
          <p:nvPr>
            <p:ph idx="1" type="subTitle"/>
          </p:nvPr>
        </p:nvSpPr>
        <p:spPr>
          <a:xfrm>
            <a:off x="715100" y="1547983"/>
            <a:ext cx="3538500" cy="106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1" name="Google Shape;201;p30"/>
          <p:cNvSpPr txBox="1"/>
          <p:nvPr/>
        </p:nvSpPr>
        <p:spPr>
          <a:xfrm>
            <a:off x="720000" y="3665675"/>
            <a:ext cx="338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2"/>
                </a:solidFill>
                <a:latin typeface="Anaheim"/>
                <a:ea typeface="Anaheim"/>
                <a:cs typeface="Anaheim"/>
                <a:sym typeface="Anaheim"/>
              </a:rPr>
              <a:t>CREDITS: This presentation template was created by </a:t>
            </a:r>
            <a:r>
              <a:rPr b="1" lang="en" sz="1200">
                <a:solidFill>
                  <a:schemeClr val="dk2"/>
                </a:solidFill>
                <a:uFill>
                  <a:noFill/>
                </a:uFill>
                <a:latin typeface="Anaheim"/>
                <a:ea typeface="Anaheim"/>
                <a:cs typeface="Anaheim"/>
                <a:sym typeface="Anaheim"/>
                <a:hlinkClick r:id="rId3">
                  <a:extLst>
                    <a:ext uri="{A12FA001-AC4F-418D-AE19-62706E023703}">
                      <ahyp:hlinkClr val="tx"/>
                    </a:ext>
                  </a:extLst>
                </a:hlinkClick>
              </a:rPr>
              <a:t>Slidesgo</a:t>
            </a:r>
            <a:r>
              <a:rPr lang="en" sz="1200">
                <a:solidFill>
                  <a:schemeClr val="dk2"/>
                </a:solidFill>
                <a:latin typeface="Anaheim"/>
                <a:ea typeface="Anaheim"/>
                <a:cs typeface="Anaheim"/>
                <a:sym typeface="Anaheim"/>
              </a:rPr>
              <a:t>, including icons by </a:t>
            </a:r>
            <a:r>
              <a:rPr b="1" lang="en" sz="1200">
                <a:solidFill>
                  <a:schemeClr val="dk2"/>
                </a:solidFill>
                <a:uFill>
                  <a:noFill/>
                </a:uFill>
                <a:latin typeface="Anaheim"/>
                <a:ea typeface="Anaheim"/>
                <a:cs typeface="Anaheim"/>
                <a:sym typeface="Anaheim"/>
                <a:hlinkClick r:id="rId4">
                  <a:extLst>
                    <a:ext uri="{A12FA001-AC4F-418D-AE19-62706E023703}">
                      <ahyp:hlinkClr val="tx"/>
                    </a:ext>
                  </a:extLst>
                </a:hlinkClick>
              </a:rPr>
              <a:t>Flaticon</a:t>
            </a:r>
            <a:r>
              <a:rPr b="1" lang="en" sz="1200">
                <a:solidFill>
                  <a:schemeClr val="dk2"/>
                </a:solidFill>
                <a:latin typeface="Anaheim"/>
                <a:ea typeface="Anaheim"/>
                <a:cs typeface="Anaheim"/>
                <a:sym typeface="Anaheim"/>
              </a:rPr>
              <a:t> </a:t>
            </a:r>
            <a:r>
              <a:rPr lang="en" sz="1200">
                <a:solidFill>
                  <a:schemeClr val="dk2"/>
                </a:solidFill>
                <a:latin typeface="Anaheim"/>
                <a:ea typeface="Anaheim"/>
                <a:cs typeface="Anaheim"/>
                <a:sym typeface="Anaheim"/>
              </a:rPr>
              <a:t>and infographics &amp; images by </a:t>
            </a:r>
            <a:r>
              <a:rPr b="1" lang="en" sz="1200">
                <a:solidFill>
                  <a:schemeClr val="dk2"/>
                </a:solidFill>
                <a:uFill>
                  <a:noFill/>
                </a:uFill>
                <a:latin typeface="Anaheim"/>
                <a:ea typeface="Anaheim"/>
                <a:cs typeface="Anaheim"/>
                <a:sym typeface="Anaheim"/>
                <a:hlinkClick r:id="rId5">
                  <a:extLst>
                    <a:ext uri="{A12FA001-AC4F-418D-AE19-62706E023703}">
                      <ahyp:hlinkClr val="tx"/>
                    </a:ext>
                  </a:extLst>
                </a:hlinkClick>
              </a:rPr>
              <a:t>Freepik</a:t>
            </a:r>
            <a:endParaRPr b="1" sz="1200">
              <a:solidFill>
                <a:schemeClr val="dk2"/>
              </a:solidFill>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19" name="Google Shape;19;p4"/>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 name="Google Shape;20;p4"/>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15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cxnSp>
        <p:nvCxnSpPr>
          <p:cNvPr id="21" name="Google Shape;21;p4"/>
          <p:cNvCxnSpPr/>
          <p:nvPr/>
        </p:nvCxnSpPr>
        <p:spPr>
          <a:xfrm>
            <a:off x="7383300" y="4608500"/>
            <a:ext cx="1760700" cy="0"/>
          </a:xfrm>
          <a:prstGeom prst="straightConnector1">
            <a:avLst/>
          </a:prstGeom>
          <a:noFill/>
          <a:ln cap="flat" cmpd="sng" w="19050">
            <a:solidFill>
              <a:srgbClr val="FF7E02"/>
            </a:solidFill>
            <a:prstDash val="solid"/>
            <a:round/>
            <a:headEnd len="med" w="med" type="none"/>
            <a:tailEnd len="med" w="med" type="none"/>
          </a:ln>
        </p:spPr>
      </p:cxnSp>
      <p:sp>
        <p:nvSpPr>
          <p:cNvPr id="22" name="Google Shape;22;p4"/>
          <p:cNvSpPr/>
          <p:nvPr/>
        </p:nvSpPr>
        <p:spPr>
          <a:xfrm>
            <a:off x="8424004" y="-2126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2" name="Shape 202"/>
        <p:cNvGrpSpPr/>
        <p:nvPr/>
      </p:nvGrpSpPr>
      <p:grpSpPr>
        <a:xfrm>
          <a:off x="0" y="0"/>
          <a:ext cx="0" cy="0"/>
          <a:chOff x="0" y="0"/>
          <a:chExt cx="0" cy="0"/>
        </a:xfrm>
      </p:grpSpPr>
      <p:pic>
        <p:nvPicPr>
          <p:cNvPr id="203" name="Google Shape;203;p31"/>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204" name="Google Shape;204;p31"/>
          <p:cNvCxnSpPr/>
          <p:nvPr/>
        </p:nvCxnSpPr>
        <p:spPr>
          <a:xfrm>
            <a:off x="7371325" y="4608225"/>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05" name="Google Shape;205;p31"/>
          <p:cNvSpPr/>
          <p:nvPr/>
        </p:nvSpPr>
        <p:spPr>
          <a:xfrm>
            <a:off x="-5535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6" name="Shape 206"/>
        <p:cNvGrpSpPr/>
        <p:nvPr/>
      </p:nvGrpSpPr>
      <p:grpSpPr>
        <a:xfrm>
          <a:off x="0" y="0"/>
          <a:ext cx="0" cy="0"/>
          <a:chOff x="0" y="0"/>
          <a:chExt cx="0" cy="0"/>
        </a:xfrm>
      </p:grpSpPr>
      <p:pic>
        <p:nvPicPr>
          <p:cNvPr id="207" name="Google Shape;207;p3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08" name="Google Shape;208;p32"/>
          <p:cNvSpPr/>
          <p:nvPr/>
        </p:nvSpPr>
        <p:spPr>
          <a:xfrm>
            <a:off x="8428904" y="-1238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2" name="Shape 212"/>
        <p:cNvGrpSpPr/>
        <p:nvPr/>
      </p:nvGrpSpPr>
      <p:grpSpPr>
        <a:xfrm>
          <a:off x="0" y="0"/>
          <a:ext cx="0" cy="0"/>
          <a:chOff x="0" y="0"/>
          <a:chExt cx="0" cy="0"/>
        </a:xfrm>
      </p:grpSpPr>
      <p:pic>
        <p:nvPicPr>
          <p:cNvPr id="213" name="Google Shape;213;p3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14" name="Google Shape;214;p34"/>
          <p:cNvSpPr txBox="1"/>
          <p:nvPr>
            <p:ph type="ctrTitle"/>
          </p:nvPr>
        </p:nvSpPr>
        <p:spPr>
          <a:xfrm>
            <a:off x="4156619" y="1913524"/>
            <a:ext cx="4142100" cy="1820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5200"/>
              <a:buNone/>
              <a:defRPr sz="5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15" name="Google Shape;215;p34"/>
          <p:cNvSpPr txBox="1"/>
          <p:nvPr>
            <p:ph idx="1" type="subTitle"/>
          </p:nvPr>
        </p:nvSpPr>
        <p:spPr>
          <a:xfrm>
            <a:off x="4156626" y="3923775"/>
            <a:ext cx="4142100" cy="33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6" name="Shape 216"/>
        <p:cNvGrpSpPr/>
        <p:nvPr/>
      </p:nvGrpSpPr>
      <p:grpSpPr>
        <a:xfrm>
          <a:off x="0" y="0"/>
          <a:ext cx="0" cy="0"/>
          <a:chOff x="0" y="0"/>
          <a:chExt cx="0" cy="0"/>
        </a:xfrm>
      </p:grpSpPr>
      <p:pic>
        <p:nvPicPr>
          <p:cNvPr id="217" name="Google Shape;217;p35"/>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18" name="Google Shape;218;p35"/>
          <p:cNvSpPr txBox="1"/>
          <p:nvPr>
            <p:ph type="title"/>
          </p:nvPr>
        </p:nvSpPr>
        <p:spPr>
          <a:xfrm>
            <a:off x="1758300" y="1502250"/>
            <a:ext cx="5627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9" name="Google Shape;219;p35"/>
          <p:cNvSpPr txBox="1"/>
          <p:nvPr>
            <p:ph idx="1" type="subTitle"/>
          </p:nvPr>
        </p:nvSpPr>
        <p:spPr>
          <a:xfrm>
            <a:off x="1758450" y="2288625"/>
            <a:ext cx="5627400" cy="52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5"/>
          <p:cNvSpPr txBox="1"/>
          <p:nvPr>
            <p:ph hasCustomPrompt="1" idx="2" type="title"/>
          </p:nvPr>
        </p:nvSpPr>
        <p:spPr>
          <a:xfrm>
            <a:off x="3760650" y="503550"/>
            <a:ext cx="1622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9600"/>
              <a:buNone/>
              <a:defRPr sz="104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 name="Shape 221"/>
        <p:cNvGrpSpPr/>
        <p:nvPr/>
      </p:nvGrpSpPr>
      <p:grpSpPr>
        <a:xfrm>
          <a:off x="0" y="0"/>
          <a:ext cx="0" cy="0"/>
          <a:chOff x="0" y="0"/>
          <a:chExt cx="0" cy="0"/>
        </a:xfrm>
      </p:grpSpPr>
      <p:pic>
        <p:nvPicPr>
          <p:cNvPr id="222" name="Google Shape;222;p36"/>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23" name="Google Shape;223;p36"/>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4" name="Google Shape;224;p36"/>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150"/>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cxnSp>
        <p:nvCxnSpPr>
          <p:cNvPr id="225" name="Google Shape;225;p36"/>
          <p:cNvCxnSpPr/>
          <p:nvPr/>
        </p:nvCxnSpPr>
        <p:spPr>
          <a:xfrm>
            <a:off x="7383300" y="4608500"/>
            <a:ext cx="1760700" cy="0"/>
          </a:xfrm>
          <a:prstGeom prst="straightConnector1">
            <a:avLst/>
          </a:prstGeom>
          <a:noFill/>
          <a:ln cap="flat" cmpd="sng" w="19050">
            <a:solidFill>
              <a:srgbClr val="FF7E02"/>
            </a:solidFill>
            <a:prstDash val="solid"/>
            <a:round/>
            <a:headEnd len="med" w="med" type="none"/>
            <a:tailEnd len="med" w="med" type="none"/>
          </a:ln>
        </p:spPr>
      </p:cxnSp>
      <p:sp>
        <p:nvSpPr>
          <p:cNvPr id="226" name="Google Shape;226;p36"/>
          <p:cNvSpPr/>
          <p:nvPr/>
        </p:nvSpPr>
        <p:spPr>
          <a:xfrm>
            <a:off x="8424004" y="-2126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pic>
        <p:nvPicPr>
          <p:cNvPr id="228" name="Google Shape;228;p37"/>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29" name="Google Shape;229;p37"/>
          <p:cNvSpPr txBox="1"/>
          <p:nvPr>
            <p:ph idx="1" type="subTitle"/>
          </p:nvPr>
        </p:nvSpPr>
        <p:spPr>
          <a:xfrm>
            <a:off x="1316099" y="3065842"/>
            <a:ext cx="2562900" cy="1096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0" name="Google Shape;230;p37"/>
          <p:cNvSpPr txBox="1"/>
          <p:nvPr>
            <p:ph idx="2" type="subTitle"/>
          </p:nvPr>
        </p:nvSpPr>
        <p:spPr>
          <a:xfrm>
            <a:off x="1316099" y="2527088"/>
            <a:ext cx="25629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1" name="Google Shape;231;p37"/>
          <p:cNvSpPr txBox="1"/>
          <p:nvPr>
            <p:ph idx="3" type="subTitle"/>
          </p:nvPr>
        </p:nvSpPr>
        <p:spPr>
          <a:xfrm>
            <a:off x="5259598" y="3065842"/>
            <a:ext cx="2568300" cy="1096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2" name="Google Shape;232;p37"/>
          <p:cNvSpPr txBox="1"/>
          <p:nvPr>
            <p:ph idx="4" type="subTitle"/>
          </p:nvPr>
        </p:nvSpPr>
        <p:spPr>
          <a:xfrm>
            <a:off x="5259598" y="2527088"/>
            <a:ext cx="25683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3" name="Google Shape;233;p37"/>
          <p:cNvSpPr txBox="1"/>
          <p:nvPr>
            <p:ph type="title"/>
          </p:nvPr>
        </p:nvSpPr>
        <p:spPr>
          <a:xfrm>
            <a:off x="1348200" y="535000"/>
            <a:ext cx="64476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cxnSp>
        <p:nvCxnSpPr>
          <p:cNvPr id="234" name="Google Shape;234;p37"/>
          <p:cNvCxnSpPr/>
          <p:nvPr/>
        </p:nvCxnSpPr>
        <p:spPr>
          <a:xfrm>
            <a:off x="737130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35" name="Google Shape;235;p37"/>
          <p:cNvSpPr/>
          <p:nvPr/>
        </p:nvSpPr>
        <p:spPr>
          <a:xfrm>
            <a:off x="8321612"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38" name="Google Shape;238;p38"/>
          <p:cNvSpPr/>
          <p:nvPr/>
        </p:nvSpPr>
        <p:spPr>
          <a:xfrm>
            <a:off x="8365779" y="-2675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38"/>
          <p:cNvCxnSpPr/>
          <p:nvPr/>
        </p:nvCxnSpPr>
        <p:spPr>
          <a:xfrm>
            <a:off x="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40" name="Google Shape;240;p38"/>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1" name="Shape 241"/>
        <p:cNvGrpSpPr/>
        <p:nvPr/>
      </p:nvGrpSpPr>
      <p:grpSpPr>
        <a:xfrm>
          <a:off x="0" y="0"/>
          <a:ext cx="0" cy="0"/>
          <a:chOff x="0" y="0"/>
          <a:chExt cx="0" cy="0"/>
        </a:xfrm>
      </p:grpSpPr>
      <p:pic>
        <p:nvPicPr>
          <p:cNvPr id="242" name="Google Shape;242;p39"/>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43" name="Google Shape;243;p39"/>
          <p:cNvSpPr txBox="1"/>
          <p:nvPr>
            <p:ph idx="1" type="body"/>
          </p:nvPr>
        </p:nvSpPr>
        <p:spPr>
          <a:xfrm>
            <a:off x="720000" y="2003750"/>
            <a:ext cx="4096200" cy="2381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Anaheim"/>
              <a:buChar char="●"/>
              <a:defRPr sz="1400"/>
            </a:lvl1pPr>
            <a:lvl2pPr indent="-317500" lvl="1" marL="914400" rtl="0">
              <a:lnSpc>
                <a:spcPct val="115000"/>
              </a:lnSpc>
              <a:spcBef>
                <a:spcPts val="0"/>
              </a:spcBef>
              <a:spcAft>
                <a:spcPts val="0"/>
              </a:spcAft>
              <a:buSzPts val="1400"/>
              <a:buFont typeface="Anaheim"/>
              <a:buChar char="○"/>
              <a:defRPr/>
            </a:lvl2pPr>
            <a:lvl3pPr indent="-317500" lvl="2" marL="1371600" rtl="0">
              <a:lnSpc>
                <a:spcPct val="115000"/>
              </a:lnSpc>
              <a:spcBef>
                <a:spcPts val="0"/>
              </a:spcBef>
              <a:spcAft>
                <a:spcPts val="0"/>
              </a:spcAft>
              <a:buSzPts val="1400"/>
              <a:buFont typeface="Anaheim"/>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Font typeface="Anaheim"/>
              <a:buChar char="○"/>
              <a:defRPr/>
            </a:lvl5pPr>
            <a:lvl6pPr indent="-317500" lvl="5" marL="2743200" rtl="0">
              <a:lnSpc>
                <a:spcPct val="115000"/>
              </a:lnSpc>
              <a:spcBef>
                <a:spcPts val="0"/>
              </a:spcBef>
              <a:spcAft>
                <a:spcPts val="0"/>
              </a:spcAft>
              <a:buSzPts val="1400"/>
              <a:buFont typeface="Anaheim"/>
              <a:buChar char="■"/>
              <a:defRPr/>
            </a:lvl6pPr>
            <a:lvl7pPr indent="-317500" lvl="6" marL="3200400" rtl="0">
              <a:lnSpc>
                <a:spcPct val="115000"/>
              </a:lnSpc>
              <a:spcBef>
                <a:spcPts val="0"/>
              </a:spcBef>
              <a:spcAft>
                <a:spcPts val="0"/>
              </a:spcAft>
              <a:buSzPts val="1400"/>
              <a:buFont typeface="Anaheim"/>
              <a:buChar char="●"/>
              <a:defRPr/>
            </a:lvl7pPr>
            <a:lvl8pPr indent="-317500" lvl="7" marL="3657600" rtl="0">
              <a:lnSpc>
                <a:spcPct val="115000"/>
              </a:lnSpc>
              <a:spcBef>
                <a:spcPts val="0"/>
              </a:spcBef>
              <a:spcAft>
                <a:spcPts val="0"/>
              </a:spcAft>
              <a:buSzPts val="1400"/>
              <a:buFont typeface="Anaheim"/>
              <a:buChar char="○"/>
              <a:defRPr/>
            </a:lvl8pPr>
            <a:lvl9pPr indent="-317500" lvl="8" marL="4114800" rtl="0">
              <a:lnSpc>
                <a:spcPct val="115000"/>
              </a:lnSpc>
              <a:spcBef>
                <a:spcPts val="0"/>
              </a:spcBef>
              <a:spcAft>
                <a:spcPts val="0"/>
              </a:spcAft>
              <a:buSzPts val="1400"/>
              <a:buFont typeface="Anaheim"/>
              <a:buChar char="■"/>
              <a:defRPr/>
            </a:lvl9pPr>
          </a:lstStyle>
          <a:p/>
        </p:txBody>
      </p:sp>
      <p:sp>
        <p:nvSpPr>
          <p:cNvPr id="244" name="Google Shape;244;p39"/>
          <p:cNvSpPr txBox="1"/>
          <p:nvPr>
            <p:ph type="title"/>
          </p:nvPr>
        </p:nvSpPr>
        <p:spPr>
          <a:xfrm>
            <a:off x="720000" y="535000"/>
            <a:ext cx="40962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47" name="Google Shape;247;p40"/>
          <p:cNvSpPr txBox="1"/>
          <p:nvPr>
            <p:ph type="title"/>
          </p:nvPr>
        </p:nvSpPr>
        <p:spPr>
          <a:xfrm>
            <a:off x="1219875" y="1354500"/>
            <a:ext cx="6704100" cy="24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248" name="Google Shape;248;p40"/>
          <p:cNvSpPr/>
          <p:nvPr/>
        </p:nvSpPr>
        <p:spPr>
          <a:xfrm>
            <a:off x="-132813" y="4090827"/>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nvSpPr>
        <p:spPr>
          <a:xfrm>
            <a:off x="5364604" y="-7562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pic>
        <p:nvPicPr>
          <p:cNvPr id="251" name="Google Shape;251;p41"/>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52" name="Google Shape;252;p41"/>
          <p:cNvSpPr txBox="1"/>
          <p:nvPr>
            <p:ph type="title"/>
          </p:nvPr>
        </p:nvSpPr>
        <p:spPr>
          <a:xfrm>
            <a:off x="4107175" y="1577575"/>
            <a:ext cx="4322100" cy="704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3" name="Google Shape;253;p41"/>
          <p:cNvSpPr txBox="1"/>
          <p:nvPr>
            <p:ph idx="1" type="subTitle"/>
          </p:nvPr>
        </p:nvSpPr>
        <p:spPr>
          <a:xfrm>
            <a:off x="4107175" y="2370675"/>
            <a:ext cx="4322100" cy="138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5" name="Google Shape;25;p5"/>
          <p:cNvSpPr txBox="1"/>
          <p:nvPr>
            <p:ph idx="1" type="subTitle"/>
          </p:nvPr>
        </p:nvSpPr>
        <p:spPr>
          <a:xfrm>
            <a:off x="1316099" y="3065842"/>
            <a:ext cx="2562900" cy="1096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6" name="Google Shape;26;p5"/>
          <p:cNvSpPr txBox="1"/>
          <p:nvPr>
            <p:ph idx="2" type="subTitle"/>
          </p:nvPr>
        </p:nvSpPr>
        <p:spPr>
          <a:xfrm>
            <a:off x="1316099" y="2527088"/>
            <a:ext cx="25629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 name="Google Shape;27;p5"/>
          <p:cNvSpPr txBox="1"/>
          <p:nvPr>
            <p:ph idx="3" type="subTitle"/>
          </p:nvPr>
        </p:nvSpPr>
        <p:spPr>
          <a:xfrm>
            <a:off x="5259598" y="3065842"/>
            <a:ext cx="2568300" cy="1096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4" type="subTitle"/>
          </p:nvPr>
        </p:nvSpPr>
        <p:spPr>
          <a:xfrm>
            <a:off x="5259598" y="2527088"/>
            <a:ext cx="2568300" cy="4848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5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 name="Google Shape;29;p5"/>
          <p:cNvSpPr txBox="1"/>
          <p:nvPr>
            <p:ph type="title"/>
          </p:nvPr>
        </p:nvSpPr>
        <p:spPr>
          <a:xfrm>
            <a:off x="1348200" y="535000"/>
            <a:ext cx="64476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cxnSp>
        <p:nvCxnSpPr>
          <p:cNvPr id="30" name="Google Shape;30;p5"/>
          <p:cNvCxnSpPr/>
          <p:nvPr/>
        </p:nvCxnSpPr>
        <p:spPr>
          <a:xfrm>
            <a:off x="737130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1" name="Google Shape;31;p5"/>
          <p:cNvSpPr/>
          <p:nvPr/>
        </p:nvSpPr>
        <p:spPr>
          <a:xfrm>
            <a:off x="8321612"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2">
            <a:alphaModFix amt="6000"/>
          </a:blip>
          <a:stretch>
            <a:fillRect/>
          </a:stretch>
        </p:blipFill>
        <p:spPr>
          <a:xfrm>
            <a:off x="25" y="0"/>
            <a:ext cx="9144000" cy="5143500"/>
          </a:xfrm>
          <a:prstGeom prst="rect">
            <a:avLst/>
          </a:prstGeom>
          <a:noFill/>
          <a:ln>
            <a:noFill/>
          </a:ln>
        </p:spPr>
      </p:pic>
      <p:cxnSp>
        <p:nvCxnSpPr>
          <p:cNvPr id="256" name="Google Shape;256;p42"/>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57" name="Google Shape;257;p42"/>
          <p:cNvSpPr txBox="1"/>
          <p:nvPr>
            <p:ph type="title"/>
          </p:nvPr>
        </p:nvSpPr>
        <p:spPr>
          <a:xfrm>
            <a:off x="5287475" y="1212650"/>
            <a:ext cx="3141300" cy="22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258" name="Google Shape;258;p42"/>
          <p:cNvSpPr/>
          <p:nvPr/>
        </p:nvSpPr>
        <p:spPr>
          <a:xfrm>
            <a:off x="7316162"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9" name="Shape 259"/>
        <p:cNvGrpSpPr/>
        <p:nvPr/>
      </p:nvGrpSpPr>
      <p:grpSpPr>
        <a:xfrm>
          <a:off x="0" y="0"/>
          <a:ext cx="0" cy="0"/>
          <a:chOff x="0" y="0"/>
          <a:chExt cx="0" cy="0"/>
        </a:xfrm>
      </p:grpSpPr>
      <p:pic>
        <p:nvPicPr>
          <p:cNvPr id="260" name="Google Shape;260;p43"/>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61" name="Google Shape;261;p43"/>
          <p:cNvSpPr txBox="1"/>
          <p:nvPr>
            <p:ph hasCustomPrompt="1" type="title"/>
          </p:nvPr>
        </p:nvSpPr>
        <p:spPr>
          <a:xfrm>
            <a:off x="1898400" y="1255185"/>
            <a:ext cx="5347200" cy="139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2" name="Google Shape;262;p43"/>
          <p:cNvSpPr txBox="1"/>
          <p:nvPr>
            <p:ph idx="1" type="subTitle"/>
          </p:nvPr>
        </p:nvSpPr>
        <p:spPr>
          <a:xfrm>
            <a:off x="1898400" y="2843525"/>
            <a:ext cx="5347200" cy="51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63" name="Shape 26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64" name="Shape 264"/>
        <p:cNvGrpSpPr/>
        <p:nvPr/>
      </p:nvGrpSpPr>
      <p:grpSpPr>
        <a:xfrm>
          <a:off x="0" y="0"/>
          <a:ext cx="0" cy="0"/>
          <a:chOff x="0" y="0"/>
          <a:chExt cx="0" cy="0"/>
        </a:xfrm>
      </p:grpSpPr>
      <p:pic>
        <p:nvPicPr>
          <p:cNvPr id="265" name="Google Shape;265;p45"/>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66" name="Google Shape;266;p45"/>
          <p:cNvSpPr txBox="1"/>
          <p:nvPr>
            <p:ph hasCustomPrompt="1" type="title"/>
          </p:nvPr>
        </p:nvSpPr>
        <p:spPr>
          <a:xfrm>
            <a:off x="3061001" y="2881410"/>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267" name="Google Shape;267;p45"/>
          <p:cNvSpPr txBox="1"/>
          <p:nvPr>
            <p:ph hasCustomPrompt="1" idx="2" type="title"/>
          </p:nvPr>
        </p:nvSpPr>
        <p:spPr>
          <a:xfrm>
            <a:off x="724727" y="2881410"/>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268" name="Google Shape;268;p45"/>
          <p:cNvSpPr txBox="1"/>
          <p:nvPr>
            <p:ph hasCustomPrompt="1" idx="3" type="title"/>
          </p:nvPr>
        </p:nvSpPr>
        <p:spPr>
          <a:xfrm>
            <a:off x="3061001" y="1183215"/>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269" name="Google Shape;269;p45"/>
          <p:cNvSpPr txBox="1"/>
          <p:nvPr>
            <p:ph hasCustomPrompt="1" idx="4" type="title"/>
          </p:nvPr>
        </p:nvSpPr>
        <p:spPr>
          <a:xfrm>
            <a:off x="724727" y="1183215"/>
            <a:ext cx="1134300" cy="989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9600"/>
              <a:buNone/>
              <a:defRPr sz="5200">
                <a:solidFill>
                  <a:schemeClr val="accent3"/>
                </a:solidFill>
              </a:defRPr>
            </a:lvl1pPr>
            <a:lvl2pPr lvl="1" rtl="0" algn="ctr">
              <a:spcBef>
                <a:spcPts val="0"/>
              </a:spcBef>
              <a:spcAft>
                <a:spcPts val="0"/>
              </a:spcAft>
              <a:buClr>
                <a:schemeClr val="accent3"/>
              </a:buClr>
              <a:buSzPts val="9600"/>
              <a:buNone/>
              <a:defRPr sz="9600">
                <a:solidFill>
                  <a:schemeClr val="accent3"/>
                </a:solidFill>
              </a:defRPr>
            </a:lvl2pPr>
            <a:lvl3pPr lvl="2" rtl="0" algn="ctr">
              <a:spcBef>
                <a:spcPts val="0"/>
              </a:spcBef>
              <a:spcAft>
                <a:spcPts val="0"/>
              </a:spcAft>
              <a:buClr>
                <a:schemeClr val="accent3"/>
              </a:buClr>
              <a:buSzPts val="9600"/>
              <a:buNone/>
              <a:defRPr sz="9600">
                <a:solidFill>
                  <a:schemeClr val="accent3"/>
                </a:solidFill>
              </a:defRPr>
            </a:lvl3pPr>
            <a:lvl4pPr lvl="3" rtl="0" algn="ctr">
              <a:spcBef>
                <a:spcPts val="0"/>
              </a:spcBef>
              <a:spcAft>
                <a:spcPts val="0"/>
              </a:spcAft>
              <a:buClr>
                <a:schemeClr val="accent3"/>
              </a:buClr>
              <a:buSzPts val="9600"/>
              <a:buNone/>
              <a:defRPr sz="9600">
                <a:solidFill>
                  <a:schemeClr val="accent3"/>
                </a:solidFill>
              </a:defRPr>
            </a:lvl4pPr>
            <a:lvl5pPr lvl="4" rtl="0" algn="ctr">
              <a:spcBef>
                <a:spcPts val="0"/>
              </a:spcBef>
              <a:spcAft>
                <a:spcPts val="0"/>
              </a:spcAft>
              <a:buClr>
                <a:schemeClr val="accent3"/>
              </a:buClr>
              <a:buSzPts val="9600"/>
              <a:buNone/>
              <a:defRPr sz="9600">
                <a:solidFill>
                  <a:schemeClr val="accent3"/>
                </a:solidFill>
              </a:defRPr>
            </a:lvl5pPr>
            <a:lvl6pPr lvl="5" rtl="0" algn="ctr">
              <a:spcBef>
                <a:spcPts val="0"/>
              </a:spcBef>
              <a:spcAft>
                <a:spcPts val="0"/>
              </a:spcAft>
              <a:buClr>
                <a:schemeClr val="accent3"/>
              </a:buClr>
              <a:buSzPts val="9600"/>
              <a:buNone/>
              <a:defRPr sz="9600">
                <a:solidFill>
                  <a:schemeClr val="accent3"/>
                </a:solidFill>
              </a:defRPr>
            </a:lvl6pPr>
            <a:lvl7pPr lvl="6" rtl="0" algn="ctr">
              <a:spcBef>
                <a:spcPts val="0"/>
              </a:spcBef>
              <a:spcAft>
                <a:spcPts val="0"/>
              </a:spcAft>
              <a:buClr>
                <a:schemeClr val="accent3"/>
              </a:buClr>
              <a:buSzPts val="9600"/>
              <a:buNone/>
              <a:defRPr sz="9600">
                <a:solidFill>
                  <a:schemeClr val="accent3"/>
                </a:solidFill>
              </a:defRPr>
            </a:lvl7pPr>
            <a:lvl8pPr lvl="7" rtl="0" algn="ctr">
              <a:spcBef>
                <a:spcPts val="0"/>
              </a:spcBef>
              <a:spcAft>
                <a:spcPts val="0"/>
              </a:spcAft>
              <a:buClr>
                <a:schemeClr val="accent3"/>
              </a:buClr>
              <a:buSzPts val="9600"/>
              <a:buNone/>
              <a:defRPr sz="9600">
                <a:solidFill>
                  <a:schemeClr val="accent3"/>
                </a:solidFill>
              </a:defRPr>
            </a:lvl8pPr>
            <a:lvl9pPr lvl="8" rtl="0" algn="ctr">
              <a:spcBef>
                <a:spcPts val="0"/>
              </a:spcBef>
              <a:spcAft>
                <a:spcPts val="0"/>
              </a:spcAft>
              <a:buClr>
                <a:schemeClr val="accent3"/>
              </a:buClr>
              <a:buSzPts val="9600"/>
              <a:buNone/>
              <a:defRPr sz="9600">
                <a:solidFill>
                  <a:schemeClr val="accent3"/>
                </a:solidFill>
              </a:defRPr>
            </a:lvl9pPr>
          </a:lstStyle>
          <a:p>
            <a:r>
              <a:t>xx%</a:t>
            </a:r>
          </a:p>
        </p:txBody>
      </p:sp>
      <p:sp>
        <p:nvSpPr>
          <p:cNvPr id="270" name="Google Shape;270;p45"/>
          <p:cNvSpPr txBox="1"/>
          <p:nvPr>
            <p:ph idx="1" type="subTitle"/>
          </p:nvPr>
        </p:nvSpPr>
        <p:spPr>
          <a:xfrm>
            <a:off x="724725" y="2356959"/>
            <a:ext cx="22527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1" name="Google Shape;271;p45"/>
          <p:cNvSpPr txBox="1"/>
          <p:nvPr>
            <p:ph idx="5" type="subTitle"/>
          </p:nvPr>
        </p:nvSpPr>
        <p:spPr>
          <a:xfrm>
            <a:off x="3060997" y="2356951"/>
            <a:ext cx="22575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2" name="Google Shape;272;p45"/>
          <p:cNvSpPr txBox="1"/>
          <p:nvPr>
            <p:ph idx="6" type="subTitle"/>
          </p:nvPr>
        </p:nvSpPr>
        <p:spPr>
          <a:xfrm>
            <a:off x="720000" y="1965203"/>
            <a:ext cx="22527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3" name="Google Shape;273;p45"/>
          <p:cNvSpPr txBox="1"/>
          <p:nvPr>
            <p:ph idx="7" type="subTitle"/>
          </p:nvPr>
        </p:nvSpPr>
        <p:spPr>
          <a:xfrm>
            <a:off x="3060997" y="1965197"/>
            <a:ext cx="22575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4" name="Google Shape;274;p45"/>
          <p:cNvSpPr txBox="1"/>
          <p:nvPr>
            <p:ph idx="8" type="subTitle"/>
          </p:nvPr>
        </p:nvSpPr>
        <p:spPr>
          <a:xfrm>
            <a:off x="719825" y="4041782"/>
            <a:ext cx="22527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5" name="Google Shape;275;p45"/>
          <p:cNvSpPr txBox="1"/>
          <p:nvPr>
            <p:ph idx="9" type="subTitle"/>
          </p:nvPr>
        </p:nvSpPr>
        <p:spPr>
          <a:xfrm>
            <a:off x="3056099" y="4041775"/>
            <a:ext cx="2257500" cy="56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6" name="Google Shape;276;p45"/>
          <p:cNvSpPr txBox="1"/>
          <p:nvPr>
            <p:ph idx="13" type="subTitle"/>
          </p:nvPr>
        </p:nvSpPr>
        <p:spPr>
          <a:xfrm>
            <a:off x="715100" y="3650104"/>
            <a:ext cx="22527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7" name="Google Shape;277;p45"/>
          <p:cNvSpPr txBox="1"/>
          <p:nvPr>
            <p:ph idx="14" type="subTitle"/>
          </p:nvPr>
        </p:nvSpPr>
        <p:spPr>
          <a:xfrm>
            <a:off x="3056097" y="3650099"/>
            <a:ext cx="2257500" cy="426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8" name="Google Shape;278;p45"/>
          <p:cNvSpPr txBox="1"/>
          <p:nvPr>
            <p:ph idx="15" type="title"/>
          </p:nvPr>
        </p:nvSpPr>
        <p:spPr>
          <a:xfrm>
            <a:off x="726400" y="535000"/>
            <a:ext cx="49668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79" name="Shape 279"/>
        <p:cNvGrpSpPr/>
        <p:nvPr/>
      </p:nvGrpSpPr>
      <p:grpSpPr>
        <a:xfrm>
          <a:off x="0" y="0"/>
          <a:ext cx="0" cy="0"/>
          <a:chOff x="0" y="0"/>
          <a:chExt cx="0" cy="0"/>
        </a:xfrm>
      </p:grpSpPr>
      <p:pic>
        <p:nvPicPr>
          <p:cNvPr id="280" name="Google Shape;280;p46"/>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281" name="Google Shape;281;p46"/>
          <p:cNvSpPr txBox="1"/>
          <p:nvPr>
            <p:ph type="title"/>
          </p:nvPr>
        </p:nvSpPr>
        <p:spPr>
          <a:xfrm>
            <a:off x="715100" y="3187100"/>
            <a:ext cx="43842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82" name="Google Shape;282;p46"/>
          <p:cNvSpPr txBox="1"/>
          <p:nvPr>
            <p:ph idx="1" type="subTitle"/>
          </p:nvPr>
        </p:nvSpPr>
        <p:spPr>
          <a:xfrm>
            <a:off x="715100" y="1424500"/>
            <a:ext cx="4384200" cy="168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cxnSp>
        <p:nvCxnSpPr>
          <p:cNvPr id="283" name="Google Shape;283;p46"/>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84" name="Shape 284"/>
        <p:cNvGrpSpPr/>
        <p:nvPr/>
      </p:nvGrpSpPr>
      <p:grpSpPr>
        <a:xfrm>
          <a:off x="0" y="0"/>
          <a:ext cx="0" cy="0"/>
          <a:chOff x="0" y="0"/>
          <a:chExt cx="0" cy="0"/>
        </a:xfrm>
      </p:grpSpPr>
      <p:pic>
        <p:nvPicPr>
          <p:cNvPr id="285" name="Google Shape;285;p47"/>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286" name="Google Shape;286;p47"/>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87" name="Google Shape;287;p47"/>
          <p:cNvSpPr txBox="1"/>
          <p:nvPr>
            <p:ph idx="1" type="subTitle"/>
          </p:nvPr>
        </p:nvSpPr>
        <p:spPr>
          <a:xfrm>
            <a:off x="961800" y="2342128"/>
            <a:ext cx="3219600" cy="113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47"/>
          <p:cNvSpPr txBox="1"/>
          <p:nvPr>
            <p:ph type="title"/>
          </p:nvPr>
        </p:nvSpPr>
        <p:spPr>
          <a:xfrm>
            <a:off x="961800" y="1131583"/>
            <a:ext cx="3219600" cy="110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9" name="Google Shape;289;p47"/>
          <p:cNvSpPr/>
          <p:nvPr/>
        </p:nvSpPr>
        <p:spPr>
          <a:xfrm>
            <a:off x="7852029" y="46085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290" name="Shape 290"/>
        <p:cNvGrpSpPr/>
        <p:nvPr/>
      </p:nvGrpSpPr>
      <p:grpSpPr>
        <a:xfrm>
          <a:off x="0" y="0"/>
          <a:ext cx="0" cy="0"/>
          <a:chOff x="0" y="0"/>
          <a:chExt cx="0" cy="0"/>
        </a:xfrm>
      </p:grpSpPr>
      <p:pic>
        <p:nvPicPr>
          <p:cNvPr id="291" name="Google Shape;291;p48"/>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292" name="Google Shape;292;p48"/>
          <p:cNvCxnSpPr/>
          <p:nvPr/>
        </p:nvCxnSpPr>
        <p:spPr>
          <a:xfrm>
            <a:off x="7371325"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93" name="Google Shape;293;p48"/>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94" name="Google Shape;294;p48"/>
          <p:cNvSpPr txBox="1"/>
          <p:nvPr>
            <p:ph idx="1" type="body"/>
          </p:nvPr>
        </p:nvSpPr>
        <p:spPr>
          <a:xfrm>
            <a:off x="720000" y="1422250"/>
            <a:ext cx="3852000" cy="1617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295" name="Google Shape;295;p48"/>
          <p:cNvSpPr/>
          <p:nvPr/>
        </p:nvSpPr>
        <p:spPr>
          <a:xfrm>
            <a:off x="8428904" y="46085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296" name="Shape 296"/>
        <p:cNvGrpSpPr/>
        <p:nvPr/>
      </p:nvGrpSpPr>
      <p:grpSpPr>
        <a:xfrm>
          <a:off x="0" y="0"/>
          <a:ext cx="0" cy="0"/>
          <a:chOff x="0" y="0"/>
          <a:chExt cx="0" cy="0"/>
        </a:xfrm>
      </p:grpSpPr>
      <p:pic>
        <p:nvPicPr>
          <p:cNvPr id="297" name="Google Shape;297;p49"/>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298" name="Google Shape;298;p49"/>
          <p:cNvCxnSpPr/>
          <p:nvPr/>
        </p:nvCxnSpPr>
        <p:spPr>
          <a:xfrm>
            <a:off x="73713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299" name="Google Shape;299;p49"/>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0" name="Google Shape;300;p49"/>
          <p:cNvSpPr txBox="1"/>
          <p:nvPr>
            <p:ph idx="1" type="body"/>
          </p:nvPr>
        </p:nvSpPr>
        <p:spPr>
          <a:xfrm>
            <a:off x="715100" y="1334850"/>
            <a:ext cx="7446900" cy="304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Clr>
                <a:srgbClr val="434343"/>
              </a:buClr>
              <a:buSzPts val="1200"/>
              <a:buFont typeface="Roboto Condensed Light"/>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0"/>
              </a:spcBef>
              <a:spcAft>
                <a:spcPts val="0"/>
              </a:spcAft>
              <a:buClr>
                <a:srgbClr val="434343"/>
              </a:buClr>
              <a:buSzPts val="1200"/>
              <a:buFont typeface="Roboto Condensed Light"/>
              <a:buChar char="●"/>
              <a:defRPr/>
            </a:lvl4pPr>
            <a:lvl5pPr indent="-304800" lvl="4" marL="2286000" rtl="0">
              <a:lnSpc>
                <a:spcPct val="115000"/>
              </a:lnSpc>
              <a:spcBef>
                <a:spcPts val="0"/>
              </a:spcBef>
              <a:spcAft>
                <a:spcPts val="0"/>
              </a:spcAft>
              <a:buClr>
                <a:srgbClr val="434343"/>
              </a:buClr>
              <a:buSzPts val="1200"/>
              <a:buFont typeface="Roboto Condensed Light"/>
              <a:buChar char="○"/>
              <a:defRPr/>
            </a:lvl5pPr>
            <a:lvl6pPr indent="-304800" lvl="5" marL="2743200" rtl="0">
              <a:lnSpc>
                <a:spcPct val="115000"/>
              </a:lnSpc>
              <a:spcBef>
                <a:spcPts val="0"/>
              </a:spcBef>
              <a:spcAft>
                <a:spcPts val="0"/>
              </a:spcAft>
              <a:buClr>
                <a:srgbClr val="434343"/>
              </a:buClr>
              <a:buSzPts val="1200"/>
              <a:buFont typeface="Roboto Condensed Light"/>
              <a:buChar char="■"/>
              <a:defRPr/>
            </a:lvl6pPr>
            <a:lvl7pPr indent="-304800" lvl="6" marL="3200400" rtl="0">
              <a:lnSpc>
                <a:spcPct val="115000"/>
              </a:lnSpc>
              <a:spcBef>
                <a:spcPts val="0"/>
              </a:spcBef>
              <a:spcAft>
                <a:spcPts val="0"/>
              </a:spcAft>
              <a:buClr>
                <a:srgbClr val="434343"/>
              </a:buClr>
              <a:buSzPts val="1200"/>
              <a:buFont typeface="Roboto Condensed Light"/>
              <a:buChar char="●"/>
              <a:defRPr/>
            </a:lvl7pPr>
            <a:lvl8pPr indent="-304800" lvl="7" marL="3657600" rtl="0">
              <a:lnSpc>
                <a:spcPct val="115000"/>
              </a:lnSpc>
              <a:spcBef>
                <a:spcPts val="0"/>
              </a:spcBef>
              <a:spcAft>
                <a:spcPts val="0"/>
              </a:spcAft>
              <a:buClr>
                <a:srgbClr val="434343"/>
              </a:buClr>
              <a:buSzPts val="1200"/>
              <a:buFont typeface="Roboto Condensed Light"/>
              <a:buChar char="○"/>
              <a:defRPr/>
            </a:lvl8pPr>
            <a:lvl9pPr indent="-304800" lvl="8" marL="4114800" rtl="0">
              <a:lnSpc>
                <a:spcPct val="115000"/>
              </a:lnSpc>
              <a:spcBef>
                <a:spcPts val="0"/>
              </a:spcBef>
              <a:spcAft>
                <a:spcPts val="0"/>
              </a:spcAft>
              <a:buClr>
                <a:srgbClr val="434343"/>
              </a:buClr>
              <a:buSzPts val="1200"/>
              <a:buFont typeface="Roboto Condensed Light"/>
              <a:buChar char="■"/>
              <a:defRPr/>
            </a:lvl9pPr>
          </a:lstStyle>
          <a:p/>
        </p:txBody>
      </p:sp>
      <p:sp>
        <p:nvSpPr>
          <p:cNvPr id="301" name="Google Shape;301;p49"/>
          <p:cNvSpPr/>
          <p:nvPr/>
        </p:nvSpPr>
        <p:spPr>
          <a:xfrm>
            <a:off x="8385054" y="-460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302" name="Shape 302"/>
        <p:cNvGrpSpPr/>
        <p:nvPr/>
      </p:nvGrpSpPr>
      <p:grpSpPr>
        <a:xfrm>
          <a:off x="0" y="0"/>
          <a:ext cx="0" cy="0"/>
          <a:chOff x="0" y="0"/>
          <a:chExt cx="0" cy="0"/>
        </a:xfrm>
      </p:grpSpPr>
      <p:pic>
        <p:nvPicPr>
          <p:cNvPr id="303" name="Google Shape;303;p50"/>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304" name="Google Shape;304;p50"/>
          <p:cNvCxnSpPr/>
          <p:nvPr/>
        </p:nvCxnSpPr>
        <p:spPr>
          <a:xfrm>
            <a:off x="73713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05" name="Google Shape;305;p50"/>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06" name="Google Shape;306;p50"/>
          <p:cNvSpPr txBox="1"/>
          <p:nvPr>
            <p:ph idx="1" type="body"/>
          </p:nvPr>
        </p:nvSpPr>
        <p:spPr>
          <a:xfrm>
            <a:off x="720000" y="1789050"/>
            <a:ext cx="5374800" cy="1565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595959"/>
              </a:buClr>
              <a:buSzPts val="1000"/>
              <a:buChar char="●"/>
              <a:defRPr/>
            </a:lvl1pPr>
            <a:lvl2pPr indent="-317500" lvl="1" marL="914400" rtl="0">
              <a:lnSpc>
                <a:spcPct val="115000"/>
              </a:lnSpc>
              <a:spcBef>
                <a:spcPts val="0"/>
              </a:spcBef>
              <a:spcAft>
                <a:spcPts val="0"/>
              </a:spcAft>
              <a:buClr>
                <a:srgbClr val="595959"/>
              </a:buClr>
              <a:buSzPts val="1400"/>
              <a:buChar char="○"/>
              <a:defRPr/>
            </a:lvl2pPr>
            <a:lvl3pPr indent="-317500" lvl="2" marL="1371600" rtl="0">
              <a:lnSpc>
                <a:spcPct val="115000"/>
              </a:lnSpc>
              <a:spcBef>
                <a:spcPts val="0"/>
              </a:spcBef>
              <a:spcAft>
                <a:spcPts val="0"/>
              </a:spcAft>
              <a:buClr>
                <a:srgbClr val="595959"/>
              </a:buClr>
              <a:buSzPts val="1400"/>
              <a:buChar char="■"/>
              <a:defRPr/>
            </a:lvl3pPr>
            <a:lvl4pPr indent="-317500" lvl="3" marL="1828800" rtl="0">
              <a:lnSpc>
                <a:spcPct val="115000"/>
              </a:lnSpc>
              <a:spcBef>
                <a:spcPts val="0"/>
              </a:spcBef>
              <a:spcAft>
                <a:spcPts val="0"/>
              </a:spcAft>
              <a:buClr>
                <a:srgbClr val="595959"/>
              </a:buClr>
              <a:buSzPts val="1400"/>
              <a:buChar char="●"/>
              <a:defRPr/>
            </a:lvl4pPr>
            <a:lvl5pPr indent="-317500" lvl="4" marL="2286000" rtl="0">
              <a:lnSpc>
                <a:spcPct val="115000"/>
              </a:lnSpc>
              <a:spcBef>
                <a:spcPts val="0"/>
              </a:spcBef>
              <a:spcAft>
                <a:spcPts val="0"/>
              </a:spcAft>
              <a:buClr>
                <a:srgbClr val="595959"/>
              </a:buClr>
              <a:buSzPts val="1400"/>
              <a:buChar char="○"/>
              <a:defRPr/>
            </a:lvl5pPr>
            <a:lvl6pPr indent="-317500" lvl="5" marL="2743200" rtl="0">
              <a:lnSpc>
                <a:spcPct val="115000"/>
              </a:lnSpc>
              <a:spcBef>
                <a:spcPts val="0"/>
              </a:spcBef>
              <a:spcAft>
                <a:spcPts val="0"/>
              </a:spcAft>
              <a:buClr>
                <a:srgbClr val="595959"/>
              </a:buClr>
              <a:buSzPts val="1400"/>
              <a:buChar char="■"/>
              <a:defRPr/>
            </a:lvl6pPr>
            <a:lvl7pPr indent="-317500" lvl="6" marL="3200400" rtl="0">
              <a:lnSpc>
                <a:spcPct val="115000"/>
              </a:lnSpc>
              <a:spcBef>
                <a:spcPts val="0"/>
              </a:spcBef>
              <a:spcAft>
                <a:spcPts val="0"/>
              </a:spcAft>
              <a:buClr>
                <a:srgbClr val="595959"/>
              </a:buClr>
              <a:buSzPts val="1400"/>
              <a:buChar char="●"/>
              <a:defRPr/>
            </a:lvl7pPr>
            <a:lvl8pPr indent="-317500" lvl="7" marL="3657600" rtl="0">
              <a:lnSpc>
                <a:spcPct val="115000"/>
              </a:lnSpc>
              <a:spcBef>
                <a:spcPts val="0"/>
              </a:spcBef>
              <a:spcAft>
                <a:spcPts val="0"/>
              </a:spcAft>
              <a:buClr>
                <a:srgbClr val="595959"/>
              </a:buClr>
              <a:buSzPts val="1400"/>
              <a:buChar char="○"/>
              <a:defRPr/>
            </a:lvl8pPr>
            <a:lvl9pPr indent="-317500" lvl="8" marL="4114800" rtl="0">
              <a:lnSpc>
                <a:spcPct val="115000"/>
              </a:lnSpc>
              <a:spcBef>
                <a:spcPts val="0"/>
              </a:spcBef>
              <a:spcAft>
                <a:spcPts val="0"/>
              </a:spcAft>
              <a:buClr>
                <a:srgbClr val="595959"/>
              </a:buClr>
              <a:buSzPts val="1400"/>
              <a:buChar char="■"/>
              <a:defRPr/>
            </a:lvl9pPr>
          </a:lstStyle>
          <a:p/>
        </p:txBody>
      </p:sp>
      <p:sp>
        <p:nvSpPr>
          <p:cNvPr id="307" name="Google Shape;307;p50"/>
          <p:cNvSpPr/>
          <p:nvPr/>
        </p:nvSpPr>
        <p:spPr>
          <a:xfrm>
            <a:off x="-601688"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08" name="Shape 308"/>
        <p:cNvGrpSpPr/>
        <p:nvPr/>
      </p:nvGrpSpPr>
      <p:grpSpPr>
        <a:xfrm>
          <a:off x="0" y="0"/>
          <a:ext cx="0" cy="0"/>
          <a:chOff x="0" y="0"/>
          <a:chExt cx="0" cy="0"/>
        </a:xfrm>
      </p:grpSpPr>
      <p:pic>
        <p:nvPicPr>
          <p:cNvPr id="309" name="Google Shape;309;p51"/>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10" name="Google Shape;310;p51"/>
          <p:cNvSpPr txBox="1"/>
          <p:nvPr>
            <p:ph idx="1" type="subTitle"/>
          </p:nvPr>
        </p:nvSpPr>
        <p:spPr>
          <a:xfrm>
            <a:off x="1476486" y="3620494"/>
            <a:ext cx="25362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1" name="Google Shape;311;p51"/>
          <p:cNvSpPr txBox="1"/>
          <p:nvPr>
            <p:ph idx="2" type="subTitle"/>
          </p:nvPr>
        </p:nvSpPr>
        <p:spPr>
          <a:xfrm>
            <a:off x="5131361" y="3620494"/>
            <a:ext cx="25362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51"/>
          <p:cNvSpPr txBox="1"/>
          <p:nvPr>
            <p:ph idx="3" type="subTitle"/>
          </p:nvPr>
        </p:nvSpPr>
        <p:spPr>
          <a:xfrm>
            <a:off x="1476475" y="4024474"/>
            <a:ext cx="2536200" cy="5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51"/>
          <p:cNvSpPr txBox="1"/>
          <p:nvPr>
            <p:ph idx="4" type="subTitle"/>
          </p:nvPr>
        </p:nvSpPr>
        <p:spPr>
          <a:xfrm>
            <a:off x="5131350" y="4024474"/>
            <a:ext cx="2536200" cy="58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51"/>
          <p:cNvSpPr txBox="1"/>
          <p:nvPr>
            <p:ph type="title"/>
          </p:nvPr>
        </p:nvSpPr>
        <p:spPr>
          <a:xfrm>
            <a:off x="715100" y="535000"/>
            <a:ext cx="42975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pic>
        <p:nvPicPr>
          <p:cNvPr id="33" name="Google Shape;33;p6"/>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4" name="Google Shape;34;p6"/>
          <p:cNvSpPr/>
          <p:nvPr/>
        </p:nvSpPr>
        <p:spPr>
          <a:xfrm>
            <a:off x="8365779" y="-2675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6"/>
          <p:cNvCxnSpPr/>
          <p:nvPr/>
        </p:nvCxnSpPr>
        <p:spPr>
          <a:xfrm>
            <a:off x="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6" name="Google Shape;36;p6"/>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15" name="Shape 315"/>
        <p:cNvGrpSpPr/>
        <p:nvPr/>
      </p:nvGrpSpPr>
      <p:grpSpPr>
        <a:xfrm>
          <a:off x="0" y="0"/>
          <a:ext cx="0" cy="0"/>
          <a:chOff x="0" y="0"/>
          <a:chExt cx="0" cy="0"/>
        </a:xfrm>
      </p:grpSpPr>
      <p:pic>
        <p:nvPicPr>
          <p:cNvPr id="316" name="Google Shape;316;p52"/>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317" name="Google Shape;317;p52"/>
          <p:cNvCxnSpPr/>
          <p:nvPr/>
        </p:nvCxnSpPr>
        <p:spPr>
          <a:xfrm>
            <a:off x="7371325" y="4608225"/>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18" name="Google Shape;318;p52"/>
          <p:cNvSpPr txBox="1"/>
          <p:nvPr>
            <p:ph type="title"/>
          </p:nvPr>
        </p:nvSpPr>
        <p:spPr>
          <a:xfrm>
            <a:off x="1930650" y="535000"/>
            <a:ext cx="52827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19" name="Google Shape;319;p52"/>
          <p:cNvSpPr txBox="1"/>
          <p:nvPr>
            <p:ph idx="1" type="body"/>
          </p:nvPr>
        </p:nvSpPr>
        <p:spPr>
          <a:xfrm>
            <a:off x="715000" y="1378069"/>
            <a:ext cx="3744600" cy="3192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1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320" name="Google Shape;320;p52"/>
          <p:cNvSpPr txBox="1"/>
          <p:nvPr>
            <p:ph idx="2" type="body"/>
          </p:nvPr>
        </p:nvSpPr>
        <p:spPr>
          <a:xfrm>
            <a:off x="4684200" y="1378069"/>
            <a:ext cx="3744600" cy="3192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0"/>
              </a:spcBef>
              <a:spcAft>
                <a:spcPts val="0"/>
              </a:spcAft>
              <a:buSzPts val="1200"/>
              <a:buFont typeface="Roboto Condensed Light"/>
              <a:buChar char="■"/>
              <a:defRPr/>
            </a:lvl3pPr>
            <a:lvl4pPr indent="-304800" lvl="3" marL="1828800" rtl="0">
              <a:lnSpc>
                <a:spcPct val="115000"/>
              </a:lnSpc>
              <a:spcBef>
                <a:spcPts val="0"/>
              </a:spcBef>
              <a:spcAft>
                <a:spcPts val="0"/>
              </a:spcAft>
              <a:buSzPts val="1200"/>
              <a:buFont typeface="Roboto Condensed Light"/>
              <a:buChar char="●"/>
              <a:defRPr/>
            </a:lvl4pPr>
            <a:lvl5pPr indent="-304800" lvl="4" marL="2286000" rtl="0">
              <a:lnSpc>
                <a:spcPct val="115000"/>
              </a:lnSpc>
              <a:spcBef>
                <a:spcPts val="0"/>
              </a:spcBef>
              <a:spcAft>
                <a:spcPts val="0"/>
              </a:spcAft>
              <a:buSzPts val="1200"/>
              <a:buFont typeface="Roboto Condensed Light"/>
              <a:buChar char="○"/>
              <a:defRPr/>
            </a:lvl5pPr>
            <a:lvl6pPr indent="-304800" lvl="5" marL="2743200" rtl="0">
              <a:lnSpc>
                <a:spcPct val="115000"/>
              </a:lnSpc>
              <a:spcBef>
                <a:spcPts val="0"/>
              </a:spcBef>
              <a:spcAft>
                <a:spcPts val="0"/>
              </a:spcAft>
              <a:buSzPts val="1200"/>
              <a:buFont typeface="Roboto Condensed Light"/>
              <a:buChar char="■"/>
              <a:defRPr/>
            </a:lvl6pPr>
            <a:lvl7pPr indent="-304800" lvl="6" marL="3200400" rtl="0">
              <a:lnSpc>
                <a:spcPct val="115000"/>
              </a:lnSpc>
              <a:spcBef>
                <a:spcPts val="0"/>
              </a:spcBef>
              <a:spcAft>
                <a:spcPts val="0"/>
              </a:spcAft>
              <a:buSzPts val="1200"/>
              <a:buFont typeface="Roboto Condensed Light"/>
              <a:buChar char="●"/>
              <a:defRPr/>
            </a:lvl7pPr>
            <a:lvl8pPr indent="-304800" lvl="7" marL="3657600" rtl="0">
              <a:lnSpc>
                <a:spcPct val="115000"/>
              </a:lnSpc>
              <a:spcBef>
                <a:spcPts val="0"/>
              </a:spcBef>
              <a:spcAft>
                <a:spcPts val="0"/>
              </a:spcAft>
              <a:buSzPts val="1200"/>
              <a:buFont typeface="Roboto Condensed Light"/>
              <a:buChar char="○"/>
              <a:defRPr/>
            </a:lvl8pPr>
            <a:lvl9pPr indent="-304800" lvl="8" marL="4114800" rtl="0">
              <a:lnSpc>
                <a:spcPct val="115000"/>
              </a:lnSpc>
              <a:spcBef>
                <a:spcPts val="0"/>
              </a:spcBef>
              <a:spcAft>
                <a:spcPts val="0"/>
              </a:spcAft>
              <a:buSzPts val="1200"/>
              <a:buFont typeface="Roboto Condensed Light"/>
              <a:buChar char="■"/>
              <a:defRPr/>
            </a:lvl9pPr>
          </a:lstStyle>
          <a:p/>
        </p:txBody>
      </p:sp>
      <p:sp>
        <p:nvSpPr>
          <p:cNvPr id="321" name="Google Shape;321;p52"/>
          <p:cNvSpPr/>
          <p:nvPr/>
        </p:nvSpPr>
        <p:spPr>
          <a:xfrm>
            <a:off x="-1725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22" name="Shape 322"/>
        <p:cNvGrpSpPr/>
        <p:nvPr/>
      </p:nvGrpSpPr>
      <p:grpSpPr>
        <a:xfrm>
          <a:off x="0" y="0"/>
          <a:ext cx="0" cy="0"/>
          <a:chOff x="0" y="0"/>
          <a:chExt cx="0" cy="0"/>
        </a:xfrm>
      </p:grpSpPr>
      <p:pic>
        <p:nvPicPr>
          <p:cNvPr id="323" name="Google Shape;323;p53"/>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24" name="Google Shape;324;p53"/>
          <p:cNvSpPr txBox="1"/>
          <p:nvPr>
            <p:ph idx="1" type="subTitle"/>
          </p:nvPr>
        </p:nvSpPr>
        <p:spPr>
          <a:xfrm>
            <a:off x="5143578" y="1742655"/>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5" name="Google Shape;325;p53"/>
          <p:cNvSpPr txBox="1"/>
          <p:nvPr>
            <p:ph idx="2" type="subTitle"/>
          </p:nvPr>
        </p:nvSpPr>
        <p:spPr>
          <a:xfrm>
            <a:off x="5136987" y="1306496"/>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6" name="Google Shape;326;p53"/>
          <p:cNvSpPr txBox="1"/>
          <p:nvPr>
            <p:ph idx="3" type="subTitle"/>
          </p:nvPr>
        </p:nvSpPr>
        <p:spPr>
          <a:xfrm>
            <a:off x="5140285" y="2891169"/>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7" name="Google Shape;327;p53"/>
          <p:cNvSpPr txBox="1"/>
          <p:nvPr>
            <p:ph idx="4" type="subTitle"/>
          </p:nvPr>
        </p:nvSpPr>
        <p:spPr>
          <a:xfrm>
            <a:off x="5133693" y="2455011"/>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28" name="Google Shape;328;p53"/>
          <p:cNvSpPr txBox="1"/>
          <p:nvPr>
            <p:ph idx="5" type="subTitle"/>
          </p:nvPr>
        </p:nvSpPr>
        <p:spPr>
          <a:xfrm>
            <a:off x="5136991" y="4039694"/>
            <a:ext cx="31395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9" name="Google Shape;329;p53"/>
          <p:cNvSpPr txBox="1"/>
          <p:nvPr>
            <p:ph idx="6" type="subTitle"/>
          </p:nvPr>
        </p:nvSpPr>
        <p:spPr>
          <a:xfrm>
            <a:off x="5130400" y="3603535"/>
            <a:ext cx="31395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0" name="Google Shape;330;p53"/>
          <p:cNvSpPr txBox="1"/>
          <p:nvPr>
            <p:ph type="title"/>
          </p:nvPr>
        </p:nvSpPr>
        <p:spPr>
          <a:xfrm>
            <a:off x="715100" y="535000"/>
            <a:ext cx="58035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31" name="Shape 331"/>
        <p:cNvGrpSpPr/>
        <p:nvPr/>
      </p:nvGrpSpPr>
      <p:grpSpPr>
        <a:xfrm>
          <a:off x="0" y="0"/>
          <a:ext cx="0" cy="0"/>
          <a:chOff x="0" y="0"/>
          <a:chExt cx="0" cy="0"/>
        </a:xfrm>
      </p:grpSpPr>
      <p:pic>
        <p:nvPicPr>
          <p:cNvPr id="332" name="Google Shape;332;p5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33" name="Google Shape;333;p54"/>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cxnSp>
        <p:nvCxnSpPr>
          <p:cNvPr id="334" name="Google Shape;334;p54"/>
          <p:cNvCxnSpPr/>
          <p:nvPr/>
        </p:nvCxnSpPr>
        <p:spPr>
          <a:xfrm>
            <a:off x="25"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35" name="Google Shape;335;p54"/>
          <p:cNvSpPr txBox="1"/>
          <p:nvPr>
            <p:ph idx="1" type="subTitle"/>
          </p:nvPr>
        </p:nvSpPr>
        <p:spPr>
          <a:xfrm>
            <a:off x="908905"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6" name="Google Shape;336;p54"/>
          <p:cNvSpPr txBox="1"/>
          <p:nvPr>
            <p:ph idx="2" type="subTitle"/>
          </p:nvPr>
        </p:nvSpPr>
        <p:spPr>
          <a:xfrm>
            <a:off x="908905"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54"/>
          <p:cNvSpPr txBox="1"/>
          <p:nvPr>
            <p:ph idx="3" type="subTitle"/>
          </p:nvPr>
        </p:nvSpPr>
        <p:spPr>
          <a:xfrm>
            <a:off x="3455105"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38" name="Google Shape;338;p54"/>
          <p:cNvSpPr txBox="1"/>
          <p:nvPr>
            <p:ph idx="4" type="subTitle"/>
          </p:nvPr>
        </p:nvSpPr>
        <p:spPr>
          <a:xfrm>
            <a:off x="3455105"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54"/>
          <p:cNvSpPr txBox="1"/>
          <p:nvPr>
            <p:ph idx="5" type="subTitle"/>
          </p:nvPr>
        </p:nvSpPr>
        <p:spPr>
          <a:xfrm>
            <a:off x="6001310" y="2576480"/>
            <a:ext cx="2233800" cy="3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0" name="Google Shape;340;p54"/>
          <p:cNvSpPr txBox="1"/>
          <p:nvPr>
            <p:ph idx="6" type="subTitle"/>
          </p:nvPr>
        </p:nvSpPr>
        <p:spPr>
          <a:xfrm>
            <a:off x="6001300" y="3039139"/>
            <a:ext cx="2233800" cy="86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54"/>
          <p:cNvSpPr/>
          <p:nvPr/>
        </p:nvSpPr>
        <p:spPr>
          <a:xfrm>
            <a:off x="7142412"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42" name="Shape 342"/>
        <p:cNvGrpSpPr/>
        <p:nvPr/>
      </p:nvGrpSpPr>
      <p:grpSpPr>
        <a:xfrm>
          <a:off x="0" y="0"/>
          <a:ext cx="0" cy="0"/>
          <a:chOff x="0" y="0"/>
          <a:chExt cx="0" cy="0"/>
        </a:xfrm>
      </p:grpSpPr>
      <p:pic>
        <p:nvPicPr>
          <p:cNvPr id="343" name="Google Shape;343;p55"/>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44" name="Google Shape;344;p55"/>
          <p:cNvSpPr txBox="1"/>
          <p:nvPr>
            <p:ph idx="1" type="subTitle"/>
          </p:nvPr>
        </p:nvSpPr>
        <p:spPr>
          <a:xfrm>
            <a:off x="5525051" y="2262998"/>
            <a:ext cx="28467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5" name="Google Shape;345;p55"/>
          <p:cNvSpPr txBox="1"/>
          <p:nvPr>
            <p:ph idx="2" type="subTitle"/>
          </p:nvPr>
        </p:nvSpPr>
        <p:spPr>
          <a:xfrm>
            <a:off x="5519075" y="1814279"/>
            <a:ext cx="2846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6" name="Google Shape;346;p55"/>
          <p:cNvSpPr txBox="1"/>
          <p:nvPr>
            <p:ph idx="3" type="subTitle"/>
          </p:nvPr>
        </p:nvSpPr>
        <p:spPr>
          <a:xfrm>
            <a:off x="5528043" y="3612098"/>
            <a:ext cx="2846700" cy="568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7" name="Google Shape;347;p55"/>
          <p:cNvSpPr txBox="1"/>
          <p:nvPr>
            <p:ph idx="4" type="subTitle"/>
          </p:nvPr>
        </p:nvSpPr>
        <p:spPr>
          <a:xfrm>
            <a:off x="5522067" y="3163379"/>
            <a:ext cx="2846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48" name="Google Shape;348;p55"/>
          <p:cNvSpPr txBox="1"/>
          <p:nvPr>
            <p:ph idx="5" type="subTitle"/>
          </p:nvPr>
        </p:nvSpPr>
        <p:spPr>
          <a:xfrm>
            <a:off x="775208" y="2262998"/>
            <a:ext cx="2837700" cy="568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49" name="Google Shape;349;p55"/>
          <p:cNvSpPr txBox="1"/>
          <p:nvPr>
            <p:ph idx="6" type="subTitle"/>
          </p:nvPr>
        </p:nvSpPr>
        <p:spPr>
          <a:xfrm>
            <a:off x="769250" y="1814279"/>
            <a:ext cx="28377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0" name="Google Shape;350;p55"/>
          <p:cNvSpPr txBox="1"/>
          <p:nvPr>
            <p:ph idx="7" type="subTitle"/>
          </p:nvPr>
        </p:nvSpPr>
        <p:spPr>
          <a:xfrm>
            <a:off x="778191" y="3612098"/>
            <a:ext cx="2837700" cy="568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51" name="Google Shape;351;p55"/>
          <p:cNvSpPr txBox="1"/>
          <p:nvPr>
            <p:ph idx="8" type="subTitle"/>
          </p:nvPr>
        </p:nvSpPr>
        <p:spPr>
          <a:xfrm>
            <a:off x="772233" y="3163379"/>
            <a:ext cx="2837700" cy="484800"/>
          </a:xfrm>
          <a:prstGeom prst="rect">
            <a:avLst/>
          </a:prstGeom>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 name="Google Shape;352;p55"/>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353" name="Google Shape;353;p55"/>
          <p:cNvSpPr/>
          <p:nvPr/>
        </p:nvSpPr>
        <p:spPr>
          <a:xfrm>
            <a:off x="-184221" y="-2397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354" name="Shape 354"/>
        <p:cNvGrpSpPr/>
        <p:nvPr/>
      </p:nvGrpSpPr>
      <p:grpSpPr>
        <a:xfrm>
          <a:off x="0" y="0"/>
          <a:ext cx="0" cy="0"/>
          <a:chOff x="0" y="0"/>
          <a:chExt cx="0" cy="0"/>
        </a:xfrm>
      </p:grpSpPr>
      <p:pic>
        <p:nvPicPr>
          <p:cNvPr id="355" name="Google Shape;355;p56"/>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56" name="Google Shape;356;p56"/>
          <p:cNvSpPr txBox="1"/>
          <p:nvPr>
            <p:ph idx="1" type="subTitle"/>
          </p:nvPr>
        </p:nvSpPr>
        <p:spPr>
          <a:xfrm>
            <a:off x="871865" y="2325024"/>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56"/>
          <p:cNvSpPr txBox="1"/>
          <p:nvPr>
            <p:ph idx="2" type="subTitle"/>
          </p:nvPr>
        </p:nvSpPr>
        <p:spPr>
          <a:xfrm>
            <a:off x="3531300" y="2325024"/>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56"/>
          <p:cNvSpPr txBox="1"/>
          <p:nvPr>
            <p:ph idx="3" type="subTitle"/>
          </p:nvPr>
        </p:nvSpPr>
        <p:spPr>
          <a:xfrm>
            <a:off x="6190725" y="2325024"/>
            <a:ext cx="20769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56"/>
          <p:cNvSpPr txBox="1"/>
          <p:nvPr>
            <p:ph idx="4" type="subTitle"/>
          </p:nvPr>
        </p:nvSpPr>
        <p:spPr>
          <a:xfrm>
            <a:off x="871865" y="4078400"/>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56"/>
          <p:cNvSpPr txBox="1"/>
          <p:nvPr>
            <p:ph idx="5" type="subTitle"/>
          </p:nvPr>
        </p:nvSpPr>
        <p:spPr>
          <a:xfrm>
            <a:off x="3531300" y="4078400"/>
            <a:ext cx="20814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56"/>
          <p:cNvSpPr txBox="1"/>
          <p:nvPr>
            <p:ph idx="6" type="subTitle"/>
          </p:nvPr>
        </p:nvSpPr>
        <p:spPr>
          <a:xfrm>
            <a:off x="6190725" y="4078400"/>
            <a:ext cx="2076900" cy="530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56"/>
          <p:cNvSpPr txBox="1"/>
          <p:nvPr>
            <p:ph idx="7" type="subTitle"/>
          </p:nvPr>
        </p:nvSpPr>
        <p:spPr>
          <a:xfrm>
            <a:off x="867500" y="19564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3" name="Google Shape;363;p56"/>
          <p:cNvSpPr txBox="1"/>
          <p:nvPr>
            <p:ph idx="8" type="subTitle"/>
          </p:nvPr>
        </p:nvSpPr>
        <p:spPr>
          <a:xfrm>
            <a:off x="3531298" y="19564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4" name="Google Shape;364;p56"/>
          <p:cNvSpPr txBox="1"/>
          <p:nvPr>
            <p:ph idx="9" type="subTitle"/>
          </p:nvPr>
        </p:nvSpPr>
        <p:spPr>
          <a:xfrm>
            <a:off x="6195077" y="1956400"/>
            <a:ext cx="20769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5" name="Google Shape;365;p56"/>
          <p:cNvSpPr txBox="1"/>
          <p:nvPr>
            <p:ph idx="13" type="subTitle"/>
          </p:nvPr>
        </p:nvSpPr>
        <p:spPr>
          <a:xfrm>
            <a:off x="867500" y="37052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6" name="Google Shape;366;p56"/>
          <p:cNvSpPr txBox="1"/>
          <p:nvPr>
            <p:ph idx="14" type="subTitle"/>
          </p:nvPr>
        </p:nvSpPr>
        <p:spPr>
          <a:xfrm>
            <a:off x="3531298" y="3705200"/>
            <a:ext cx="20814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7" name="Google Shape;367;p56"/>
          <p:cNvSpPr txBox="1"/>
          <p:nvPr>
            <p:ph idx="15" type="subTitle"/>
          </p:nvPr>
        </p:nvSpPr>
        <p:spPr>
          <a:xfrm>
            <a:off x="6195077" y="3705200"/>
            <a:ext cx="2076900" cy="3711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8" name="Google Shape;368;p56"/>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369" name="Google Shape;369;p56"/>
          <p:cNvSpPr/>
          <p:nvPr/>
        </p:nvSpPr>
        <p:spPr>
          <a:xfrm>
            <a:off x="-572659" y="-41770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70" name="Shape 370"/>
        <p:cNvGrpSpPr/>
        <p:nvPr/>
      </p:nvGrpSpPr>
      <p:grpSpPr>
        <a:xfrm>
          <a:off x="0" y="0"/>
          <a:ext cx="0" cy="0"/>
          <a:chOff x="0" y="0"/>
          <a:chExt cx="0" cy="0"/>
        </a:xfrm>
      </p:grpSpPr>
      <p:pic>
        <p:nvPicPr>
          <p:cNvPr id="371" name="Google Shape;371;p57"/>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72" name="Google Shape;372;p57"/>
          <p:cNvSpPr txBox="1"/>
          <p:nvPr>
            <p:ph type="title"/>
          </p:nvPr>
        </p:nvSpPr>
        <p:spPr>
          <a:xfrm>
            <a:off x="777600" y="535000"/>
            <a:ext cx="75888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373" name="Google Shape;373;p57"/>
          <p:cNvSpPr/>
          <p:nvPr/>
        </p:nvSpPr>
        <p:spPr>
          <a:xfrm>
            <a:off x="8428912" y="37955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374" name="Shape 374"/>
        <p:cNvGrpSpPr/>
        <p:nvPr/>
      </p:nvGrpSpPr>
      <p:grpSpPr>
        <a:xfrm>
          <a:off x="0" y="0"/>
          <a:ext cx="0" cy="0"/>
          <a:chOff x="0" y="0"/>
          <a:chExt cx="0" cy="0"/>
        </a:xfrm>
      </p:grpSpPr>
      <p:pic>
        <p:nvPicPr>
          <p:cNvPr id="375" name="Google Shape;375;p58"/>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76" name="Google Shape;376;p58"/>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377" name="Google Shape;377;p58"/>
          <p:cNvSpPr/>
          <p:nvPr/>
        </p:nvSpPr>
        <p:spPr>
          <a:xfrm>
            <a:off x="-4011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378" name="Shape 378"/>
        <p:cNvGrpSpPr/>
        <p:nvPr/>
      </p:nvGrpSpPr>
      <p:grpSpPr>
        <a:xfrm>
          <a:off x="0" y="0"/>
          <a:ext cx="0" cy="0"/>
          <a:chOff x="0" y="0"/>
          <a:chExt cx="0" cy="0"/>
        </a:xfrm>
      </p:grpSpPr>
      <p:pic>
        <p:nvPicPr>
          <p:cNvPr id="379" name="Google Shape;379;p59"/>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80" name="Google Shape;380;p59"/>
          <p:cNvSpPr txBox="1"/>
          <p:nvPr>
            <p:ph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381" name="Google Shape;381;p59"/>
          <p:cNvSpPr/>
          <p:nvPr/>
        </p:nvSpPr>
        <p:spPr>
          <a:xfrm>
            <a:off x="-576871" y="41941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59"/>
          <p:cNvCxnSpPr/>
          <p:nvPr/>
        </p:nvCxnSpPr>
        <p:spPr>
          <a:xfrm>
            <a:off x="7383275" y="535000"/>
            <a:ext cx="1760700" cy="0"/>
          </a:xfrm>
          <a:prstGeom prst="straightConnector1">
            <a:avLst/>
          </a:prstGeom>
          <a:noFill/>
          <a:ln cap="flat" cmpd="sng" w="19050">
            <a:solidFill>
              <a:srgbClr val="FF7E02"/>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spTree>
      <p:nvGrpSpPr>
        <p:cNvPr id="383" name="Shape 383"/>
        <p:cNvGrpSpPr/>
        <p:nvPr/>
      </p:nvGrpSpPr>
      <p:grpSpPr>
        <a:xfrm>
          <a:off x="0" y="0"/>
          <a:ext cx="0" cy="0"/>
          <a:chOff x="0" y="0"/>
          <a:chExt cx="0" cy="0"/>
        </a:xfrm>
      </p:grpSpPr>
      <p:pic>
        <p:nvPicPr>
          <p:cNvPr id="384" name="Google Shape;384;p60"/>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85" name="Google Shape;385;p60"/>
          <p:cNvSpPr/>
          <p:nvPr/>
        </p:nvSpPr>
        <p:spPr>
          <a:xfrm>
            <a:off x="8428904" y="-4286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60"/>
          <p:cNvCxnSpPr/>
          <p:nvPr/>
        </p:nvCxnSpPr>
        <p:spPr>
          <a:xfrm>
            <a:off x="0" y="46085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387" name="Google Shape;387;p60"/>
          <p:cNvSpPr txBox="1"/>
          <p:nvPr>
            <p:ph type="title"/>
          </p:nvPr>
        </p:nvSpPr>
        <p:spPr>
          <a:xfrm>
            <a:off x="954150" y="535000"/>
            <a:ext cx="72357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88" name="Shape 388"/>
        <p:cNvGrpSpPr/>
        <p:nvPr/>
      </p:nvGrpSpPr>
      <p:grpSpPr>
        <a:xfrm>
          <a:off x="0" y="0"/>
          <a:ext cx="0" cy="0"/>
          <a:chOff x="0" y="0"/>
          <a:chExt cx="0" cy="0"/>
        </a:xfrm>
      </p:grpSpPr>
      <p:pic>
        <p:nvPicPr>
          <p:cNvPr id="389" name="Google Shape;389;p61"/>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90" name="Google Shape;390;p61"/>
          <p:cNvSpPr txBox="1"/>
          <p:nvPr>
            <p:ph hasCustomPrompt="1" type="title"/>
          </p:nvPr>
        </p:nvSpPr>
        <p:spPr>
          <a:xfrm>
            <a:off x="7469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391" name="Google Shape;391;p61"/>
          <p:cNvSpPr txBox="1"/>
          <p:nvPr>
            <p:ph idx="1" type="subTitle"/>
          </p:nvPr>
        </p:nvSpPr>
        <p:spPr>
          <a:xfrm>
            <a:off x="746900" y="3679221"/>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61"/>
          <p:cNvSpPr txBox="1"/>
          <p:nvPr>
            <p:ph hasCustomPrompt="1" idx="2" type="title"/>
          </p:nvPr>
        </p:nvSpPr>
        <p:spPr>
          <a:xfrm>
            <a:off x="34371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393" name="Google Shape;393;p61"/>
          <p:cNvSpPr txBox="1"/>
          <p:nvPr>
            <p:ph idx="3" type="subTitle"/>
          </p:nvPr>
        </p:nvSpPr>
        <p:spPr>
          <a:xfrm>
            <a:off x="3437100" y="3679200"/>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61"/>
          <p:cNvSpPr txBox="1"/>
          <p:nvPr>
            <p:ph hasCustomPrompt="1" idx="4" type="title"/>
          </p:nvPr>
        </p:nvSpPr>
        <p:spPr>
          <a:xfrm>
            <a:off x="6127300" y="1628690"/>
            <a:ext cx="2269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6200"/>
              <a:buNone/>
              <a:defRPr sz="6200">
                <a:solidFill>
                  <a:schemeClr val="accent2"/>
                </a:solidFill>
              </a:defRPr>
            </a:lvl1pPr>
            <a:lvl2pPr lvl="1" rtl="0" algn="ctr">
              <a:spcBef>
                <a:spcPts val="0"/>
              </a:spcBef>
              <a:spcAft>
                <a:spcPts val="0"/>
              </a:spcAft>
              <a:buClr>
                <a:schemeClr val="accent3"/>
              </a:buClr>
              <a:buSzPts val="6200"/>
              <a:buNone/>
              <a:defRPr sz="6200">
                <a:solidFill>
                  <a:schemeClr val="accent3"/>
                </a:solidFill>
              </a:defRPr>
            </a:lvl2pPr>
            <a:lvl3pPr lvl="2" rtl="0" algn="ctr">
              <a:spcBef>
                <a:spcPts val="0"/>
              </a:spcBef>
              <a:spcAft>
                <a:spcPts val="0"/>
              </a:spcAft>
              <a:buClr>
                <a:schemeClr val="accent3"/>
              </a:buClr>
              <a:buSzPts val="6200"/>
              <a:buNone/>
              <a:defRPr sz="6200">
                <a:solidFill>
                  <a:schemeClr val="accent3"/>
                </a:solidFill>
              </a:defRPr>
            </a:lvl3pPr>
            <a:lvl4pPr lvl="3" rtl="0" algn="ctr">
              <a:spcBef>
                <a:spcPts val="0"/>
              </a:spcBef>
              <a:spcAft>
                <a:spcPts val="0"/>
              </a:spcAft>
              <a:buClr>
                <a:schemeClr val="accent3"/>
              </a:buClr>
              <a:buSzPts val="6200"/>
              <a:buNone/>
              <a:defRPr sz="6200">
                <a:solidFill>
                  <a:schemeClr val="accent3"/>
                </a:solidFill>
              </a:defRPr>
            </a:lvl4pPr>
            <a:lvl5pPr lvl="4" rtl="0" algn="ctr">
              <a:spcBef>
                <a:spcPts val="0"/>
              </a:spcBef>
              <a:spcAft>
                <a:spcPts val="0"/>
              </a:spcAft>
              <a:buClr>
                <a:schemeClr val="accent3"/>
              </a:buClr>
              <a:buSzPts val="6200"/>
              <a:buNone/>
              <a:defRPr sz="6200">
                <a:solidFill>
                  <a:schemeClr val="accent3"/>
                </a:solidFill>
              </a:defRPr>
            </a:lvl5pPr>
            <a:lvl6pPr lvl="5" rtl="0" algn="ctr">
              <a:spcBef>
                <a:spcPts val="0"/>
              </a:spcBef>
              <a:spcAft>
                <a:spcPts val="0"/>
              </a:spcAft>
              <a:buClr>
                <a:schemeClr val="accent3"/>
              </a:buClr>
              <a:buSzPts val="6200"/>
              <a:buNone/>
              <a:defRPr sz="6200">
                <a:solidFill>
                  <a:schemeClr val="accent3"/>
                </a:solidFill>
              </a:defRPr>
            </a:lvl6pPr>
            <a:lvl7pPr lvl="6" rtl="0" algn="ctr">
              <a:spcBef>
                <a:spcPts val="0"/>
              </a:spcBef>
              <a:spcAft>
                <a:spcPts val="0"/>
              </a:spcAft>
              <a:buClr>
                <a:schemeClr val="accent3"/>
              </a:buClr>
              <a:buSzPts val="6200"/>
              <a:buNone/>
              <a:defRPr sz="6200">
                <a:solidFill>
                  <a:schemeClr val="accent3"/>
                </a:solidFill>
              </a:defRPr>
            </a:lvl7pPr>
            <a:lvl8pPr lvl="7" rtl="0" algn="ctr">
              <a:spcBef>
                <a:spcPts val="0"/>
              </a:spcBef>
              <a:spcAft>
                <a:spcPts val="0"/>
              </a:spcAft>
              <a:buClr>
                <a:schemeClr val="accent3"/>
              </a:buClr>
              <a:buSzPts val="6200"/>
              <a:buNone/>
              <a:defRPr sz="6200">
                <a:solidFill>
                  <a:schemeClr val="accent3"/>
                </a:solidFill>
              </a:defRPr>
            </a:lvl8pPr>
            <a:lvl9pPr lvl="8" rtl="0" algn="ctr">
              <a:spcBef>
                <a:spcPts val="0"/>
              </a:spcBef>
              <a:spcAft>
                <a:spcPts val="0"/>
              </a:spcAft>
              <a:buClr>
                <a:schemeClr val="accent3"/>
              </a:buClr>
              <a:buSzPts val="6200"/>
              <a:buNone/>
              <a:defRPr sz="6200">
                <a:solidFill>
                  <a:schemeClr val="accent3"/>
                </a:solidFill>
              </a:defRPr>
            </a:lvl9pPr>
          </a:lstStyle>
          <a:p>
            <a:r>
              <a:t>xx%</a:t>
            </a:r>
          </a:p>
        </p:txBody>
      </p:sp>
      <p:sp>
        <p:nvSpPr>
          <p:cNvPr id="395" name="Google Shape;395;p61"/>
          <p:cNvSpPr txBox="1"/>
          <p:nvPr>
            <p:ph idx="5" type="subTitle"/>
          </p:nvPr>
        </p:nvSpPr>
        <p:spPr>
          <a:xfrm>
            <a:off x="6127300" y="3679200"/>
            <a:ext cx="2269800" cy="76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61"/>
          <p:cNvSpPr txBox="1"/>
          <p:nvPr>
            <p:ph idx="6" type="subTitle"/>
          </p:nvPr>
        </p:nvSpPr>
        <p:spPr>
          <a:xfrm>
            <a:off x="7469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7" name="Google Shape;397;p61"/>
          <p:cNvSpPr txBox="1"/>
          <p:nvPr>
            <p:ph idx="7" type="subTitle"/>
          </p:nvPr>
        </p:nvSpPr>
        <p:spPr>
          <a:xfrm>
            <a:off x="34371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8" name="Google Shape;398;p61"/>
          <p:cNvSpPr txBox="1"/>
          <p:nvPr>
            <p:ph idx="8" type="subTitle"/>
          </p:nvPr>
        </p:nvSpPr>
        <p:spPr>
          <a:xfrm>
            <a:off x="6127300" y="3154527"/>
            <a:ext cx="2269800" cy="488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100">
                <a:solidFill>
                  <a:schemeClr val="dk1"/>
                </a:solidFill>
                <a:latin typeface="Work Sans"/>
                <a:ea typeface="Work Sans"/>
                <a:cs typeface="Work Sans"/>
                <a:sym typeface="Work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99" name="Google Shape;399;p61"/>
          <p:cNvSpPr txBox="1"/>
          <p:nvPr>
            <p:ph idx="9" type="title"/>
          </p:nvPr>
        </p:nvSpPr>
        <p:spPr>
          <a:xfrm>
            <a:off x="1670250" y="535000"/>
            <a:ext cx="5803500" cy="6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400" name="Google Shape;400;p61"/>
          <p:cNvSpPr/>
          <p:nvPr/>
        </p:nvSpPr>
        <p:spPr>
          <a:xfrm>
            <a:off x="-576871" y="32747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39" name="Google Shape;39;p7"/>
          <p:cNvSpPr txBox="1"/>
          <p:nvPr>
            <p:ph idx="1" type="body"/>
          </p:nvPr>
        </p:nvSpPr>
        <p:spPr>
          <a:xfrm>
            <a:off x="720000" y="2003750"/>
            <a:ext cx="4096200" cy="2381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Anaheim"/>
              <a:buChar char="●"/>
              <a:defRPr sz="1400"/>
            </a:lvl1pPr>
            <a:lvl2pPr indent="-317500" lvl="1" marL="914400" rtl="0">
              <a:lnSpc>
                <a:spcPct val="115000"/>
              </a:lnSpc>
              <a:spcBef>
                <a:spcPts val="0"/>
              </a:spcBef>
              <a:spcAft>
                <a:spcPts val="0"/>
              </a:spcAft>
              <a:buSzPts val="1400"/>
              <a:buFont typeface="Anaheim"/>
              <a:buChar char="○"/>
              <a:defRPr/>
            </a:lvl2pPr>
            <a:lvl3pPr indent="-317500" lvl="2" marL="1371600" rtl="0">
              <a:lnSpc>
                <a:spcPct val="115000"/>
              </a:lnSpc>
              <a:spcBef>
                <a:spcPts val="0"/>
              </a:spcBef>
              <a:spcAft>
                <a:spcPts val="0"/>
              </a:spcAft>
              <a:buSzPts val="1400"/>
              <a:buFont typeface="Anaheim"/>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Font typeface="Anaheim"/>
              <a:buChar char="○"/>
              <a:defRPr/>
            </a:lvl5pPr>
            <a:lvl6pPr indent="-317500" lvl="5" marL="2743200" rtl="0">
              <a:lnSpc>
                <a:spcPct val="115000"/>
              </a:lnSpc>
              <a:spcBef>
                <a:spcPts val="0"/>
              </a:spcBef>
              <a:spcAft>
                <a:spcPts val="0"/>
              </a:spcAft>
              <a:buSzPts val="1400"/>
              <a:buFont typeface="Anaheim"/>
              <a:buChar char="■"/>
              <a:defRPr/>
            </a:lvl6pPr>
            <a:lvl7pPr indent="-317500" lvl="6" marL="3200400" rtl="0">
              <a:lnSpc>
                <a:spcPct val="115000"/>
              </a:lnSpc>
              <a:spcBef>
                <a:spcPts val="0"/>
              </a:spcBef>
              <a:spcAft>
                <a:spcPts val="0"/>
              </a:spcAft>
              <a:buSzPts val="1400"/>
              <a:buFont typeface="Anaheim"/>
              <a:buChar char="●"/>
              <a:defRPr/>
            </a:lvl7pPr>
            <a:lvl8pPr indent="-317500" lvl="7" marL="3657600" rtl="0">
              <a:lnSpc>
                <a:spcPct val="115000"/>
              </a:lnSpc>
              <a:spcBef>
                <a:spcPts val="0"/>
              </a:spcBef>
              <a:spcAft>
                <a:spcPts val="0"/>
              </a:spcAft>
              <a:buSzPts val="1400"/>
              <a:buFont typeface="Anaheim"/>
              <a:buChar char="○"/>
              <a:defRPr/>
            </a:lvl8pPr>
            <a:lvl9pPr indent="-317500" lvl="8" marL="4114800" rtl="0">
              <a:lnSpc>
                <a:spcPct val="115000"/>
              </a:lnSpc>
              <a:spcBef>
                <a:spcPts val="0"/>
              </a:spcBef>
              <a:spcAft>
                <a:spcPts val="0"/>
              </a:spcAft>
              <a:buSzPts val="1400"/>
              <a:buFont typeface="Anaheim"/>
              <a:buChar char="■"/>
              <a:defRPr/>
            </a:lvl9pPr>
          </a:lstStyle>
          <a:p/>
        </p:txBody>
      </p:sp>
      <p:sp>
        <p:nvSpPr>
          <p:cNvPr id="40" name="Google Shape;40;p7"/>
          <p:cNvSpPr txBox="1"/>
          <p:nvPr>
            <p:ph type="title"/>
          </p:nvPr>
        </p:nvSpPr>
        <p:spPr>
          <a:xfrm>
            <a:off x="720000" y="535000"/>
            <a:ext cx="4096200" cy="1101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401" name="Shape 401"/>
        <p:cNvGrpSpPr/>
        <p:nvPr/>
      </p:nvGrpSpPr>
      <p:grpSpPr>
        <a:xfrm>
          <a:off x="0" y="0"/>
          <a:ext cx="0" cy="0"/>
          <a:chOff x="0" y="0"/>
          <a:chExt cx="0" cy="0"/>
        </a:xfrm>
      </p:grpSpPr>
      <p:pic>
        <p:nvPicPr>
          <p:cNvPr id="402" name="Google Shape;402;p62"/>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403" name="Google Shape;403;p62"/>
          <p:cNvSpPr txBox="1"/>
          <p:nvPr>
            <p:ph type="ctrTitle"/>
          </p:nvPr>
        </p:nvSpPr>
        <p:spPr>
          <a:xfrm>
            <a:off x="715100" y="535000"/>
            <a:ext cx="3538500" cy="8643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5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4" name="Google Shape;404;p62"/>
          <p:cNvSpPr txBox="1"/>
          <p:nvPr>
            <p:ph idx="1" type="subTitle"/>
          </p:nvPr>
        </p:nvSpPr>
        <p:spPr>
          <a:xfrm>
            <a:off x="715100" y="1547983"/>
            <a:ext cx="3538500" cy="106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05" name="Google Shape;405;p62"/>
          <p:cNvSpPr txBox="1"/>
          <p:nvPr/>
        </p:nvSpPr>
        <p:spPr>
          <a:xfrm>
            <a:off x="720000" y="3665675"/>
            <a:ext cx="33864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2"/>
                </a:solidFill>
                <a:latin typeface="Anaheim"/>
                <a:ea typeface="Anaheim"/>
                <a:cs typeface="Anaheim"/>
                <a:sym typeface="Anaheim"/>
              </a:rPr>
              <a:t>CREDITS: This presentation template was created by </a:t>
            </a:r>
            <a:r>
              <a:rPr b="1" lang="en" sz="1200">
                <a:solidFill>
                  <a:schemeClr val="dk2"/>
                </a:solidFill>
                <a:uFill>
                  <a:noFill/>
                </a:uFill>
                <a:latin typeface="Anaheim"/>
                <a:ea typeface="Anaheim"/>
                <a:cs typeface="Anaheim"/>
                <a:sym typeface="Anaheim"/>
                <a:hlinkClick r:id="rId3">
                  <a:extLst>
                    <a:ext uri="{A12FA001-AC4F-418D-AE19-62706E023703}">
                      <ahyp:hlinkClr val="tx"/>
                    </a:ext>
                  </a:extLst>
                </a:hlinkClick>
              </a:rPr>
              <a:t>Slidesgo</a:t>
            </a:r>
            <a:r>
              <a:rPr lang="en" sz="1200">
                <a:solidFill>
                  <a:schemeClr val="dk2"/>
                </a:solidFill>
                <a:latin typeface="Anaheim"/>
                <a:ea typeface="Anaheim"/>
                <a:cs typeface="Anaheim"/>
                <a:sym typeface="Anaheim"/>
              </a:rPr>
              <a:t>, including icons by </a:t>
            </a:r>
            <a:r>
              <a:rPr b="1" lang="en" sz="1200">
                <a:solidFill>
                  <a:schemeClr val="dk2"/>
                </a:solidFill>
                <a:uFill>
                  <a:noFill/>
                </a:uFill>
                <a:latin typeface="Anaheim"/>
                <a:ea typeface="Anaheim"/>
                <a:cs typeface="Anaheim"/>
                <a:sym typeface="Anaheim"/>
                <a:hlinkClick r:id="rId4">
                  <a:extLst>
                    <a:ext uri="{A12FA001-AC4F-418D-AE19-62706E023703}">
                      <ahyp:hlinkClr val="tx"/>
                    </a:ext>
                  </a:extLst>
                </a:hlinkClick>
              </a:rPr>
              <a:t>Flaticon</a:t>
            </a:r>
            <a:r>
              <a:rPr b="1" lang="en" sz="1200">
                <a:solidFill>
                  <a:schemeClr val="dk2"/>
                </a:solidFill>
                <a:latin typeface="Anaheim"/>
                <a:ea typeface="Anaheim"/>
                <a:cs typeface="Anaheim"/>
                <a:sym typeface="Anaheim"/>
              </a:rPr>
              <a:t> </a:t>
            </a:r>
            <a:r>
              <a:rPr lang="en" sz="1200">
                <a:solidFill>
                  <a:schemeClr val="dk2"/>
                </a:solidFill>
                <a:latin typeface="Anaheim"/>
                <a:ea typeface="Anaheim"/>
                <a:cs typeface="Anaheim"/>
                <a:sym typeface="Anaheim"/>
              </a:rPr>
              <a:t>and infographics &amp; images by </a:t>
            </a:r>
            <a:r>
              <a:rPr b="1" lang="en" sz="1200">
                <a:solidFill>
                  <a:schemeClr val="dk2"/>
                </a:solidFill>
                <a:uFill>
                  <a:noFill/>
                </a:uFill>
                <a:latin typeface="Anaheim"/>
                <a:ea typeface="Anaheim"/>
                <a:cs typeface="Anaheim"/>
                <a:sym typeface="Anaheim"/>
                <a:hlinkClick r:id="rId5">
                  <a:extLst>
                    <a:ext uri="{A12FA001-AC4F-418D-AE19-62706E023703}">
                      <ahyp:hlinkClr val="tx"/>
                    </a:ext>
                  </a:extLst>
                </a:hlinkClick>
              </a:rPr>
              <a:t>Freepik</a:t>
            </a:r>
            <a:endParaRPr b="1" sz="1200">
              <a:solidFill>
                <a:schemeClr val="dk2"/>
              </a:solidFill>
              <a:latin typeface="Anaheim"/>
              <a:ea typeface="Anaheim"/>
              <a:cs typeface="Anaheim"/>
              <a:sym typeface="Anaheim"/>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406" name="Shape 406"/>
        <p:cNvGrpSpPr/>
        <p:nvPr/>
      </p:nvGrpSpPr>
      <p:grpSpPr>
        <a:xfrm>
          <a:off x="0" y="0"/>
          <a:ext cx="0" cy="0"/>
          <a:chOff x="0" y="0"/>
          <a:chExt cx="0" cy="0"/>
        </a:xfrm>
      </p:grpSpPr>
      <p:pic>
        <p:nvPicPr>
          <p:cNvPr id="407" name="Google Shape;407;p63"/>
          <p:cNvPicPr preferRelativeResize="0"/>
          <p:nvPr/>
        </p:nvPicPr>
        <p:blipFill>
          <a:blip r:embed="rId2">
            <a:alphaModFix amt="29000"/>
          </a:blip>
          <a:stretch>
            <a:fillRect/>
          </a:stretch>
        </p:blipFill>
        <p:spPr>
          <a:xfrm>
            <a:off x="25" y="0"/>
            <a:ext cx="9144000" cy="5143500"/>
          </a:xfrm>
          <a:prstGeom prst="rect">
            <a:avLst/>
          </a:prstGeom>
          <a:noFill/>
          <a:ln>
            <a:noFill/>
          </a:ln>
        </p:spPr>
      </p:pic>
      <p:cxnSp>
        <p:nvCxnSpPr>
          <p:cNvPr id="408" name="Google Shape;408;p63"/>
          <p:cNvCxnSpPr/>
          <p:nvPr/>
        </p:nvCxnSpPr>
        <p:spPr>
          <a:xfrm>
            <a:off x="7371325" y="4608225"/>
            <a:ext cx="1772700" cy="0"/>
          </a:xfrm>
          <a:prstGeom prst="straightConnector1">
            <a:avLst/>
          </a:prstGeom>
          <a:noFill/>
          <a:ln cap="flat" cmpd="sng" w="19050">
            <a:solidFill>
              <a:schemeClr val="accent3"/>
            </a:solidFill>
            <a:prstDash val="solid"/>
            <a:round/>
            <a:headEnd len="med" w="med" type="none"/>
            <a:tailEnd len="med" w="med" type="none"/>
          </a:ln>
        </p:spPr>
      </p:cxnSp>
      <p:sp>
        <p:nvSpPr>
          <p:cNvPr id="409" name="Google Shape;409;p63"/>
          <p:cNvSpPr/>
          <p:nvPr/>
        </p:nvSpPr>
        <p:spPr>
          <a:xfrm>
            <a:off x="-553563" y="-9"/>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410" name="Shape 410"/>
        <p:cNvGrpSpPr/>
        <p:nvPr/>
      </p:nvGrpSpPr>
      <p:grpSpPr>
        <a:xfrm>
          <a:off x="0" y="0"/>
          <a:ext cx="0" cy="0"/>
          <a:chOff x="0" y="0"/>
          <a:chExt cx="0" cy="0"/>
        </a:xfrm>
      </p:grpSpPr>
      <p:pic>
        <p:nvPicPr>
          <p:cNvPr id="411" name="Google Shape;411;p64"/>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412" name="Google Shape;412;p64"/>
          <p:cNvSpPr/>
          <p:nvPr/>
        </p:nvSpPr>
        <p:spPr>
          <a:xfrm>
            <a:off x="8428904" y="-123825"/>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43" name="Google Shape;43;p8"/>
          <p:cNvSpPr txBox="1"/>
          <p:nvPr>
            <p:ph type="title"/>
          </p:nvPr>
        </p:nvSpPr>
        <p:spPr>
          <a:xfrm>
            <a:off x="1219875" y="1354500"/>
            <a:ext cx="6704100" cy="24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44" name="Google Shape;44;p8"/>
          <p:cNvSpPr/>
          <p:nvPr/>
        </p:nvSpPr>
        <p:spPr>
          <a:xfrm>
            <a:off x="-132813" y="4090827"/>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5364604" y="-756250"/>
            <a:ext cx="1291980" cy="1291259"/>
          </a:xfrm>
          <a:custGeom>
            <a:rect b="b" l="l" r="r" t="t"/>
            <a:pathLst>
              <a:path extrusionOk="0" h="32207" w="32227">
                <a:moveTo>
                  <a:pt x="3044" y="0"/>
                </a:moveTo>
                <a:lnTo>
                  <a:pt x="0" y="1651"/>
                </a:lnTo>
                <a:lnTo>
                  <a:pt x="0" y="3004"/>
                </a:lnTo>
                <a:lnTo>
                  <a:pt x="5551" y="0"/>
                </a:lnTo>
                <a:close/>
                <a:moveTo>
                  <a:pt x="11976" y="0"/>
                </a:moveTo>
                <a:lnTo>
                  <a:pt x="0" y="6465"/>
                </a:lnTo>
                <a:lnTo>
                  <a:pt x="0" y="7818"/>
                </a:lnTo>
                <a:lnTo>
                  <a:pt x="14462" y="0"/>
                </a:lnTo>
                <a:close/>
                <a:moveTo>
                  <a:pt x="20888" y="0"/>
                </a:moveTo>
                <a:lnTo>
                  <a:pt x="0" y="11299"/>
                </a:lnTo>
                <a:lnTo>
                  <a:pt x="0" y="12652"/>
                </a:lnTo>
                <a:lnTo>
                  <a:pt x="23374" y="0"/>
                </a:lnTo>
                <a:close/>
                <a:moveTo>
                  <a:pt x="29700" y="0"/>
                </a:moveTo>
                <a:lnTo>
                  <a:pt x="20" y="16073"/>
                </a:lnTo>
                <a:lnTo>
                  <a:pt x="20" y="17426"/>
                </a:lnTo>
                <a:lnTo>
                  <a:pt x="32227" y="0"/>
                </a:lnTo>
                <a:close/>
                <a:moveTo>
                  <a:pt x="32227" y="3800"/>
                </a:moveTo>
                <a:lnTo>
                  <a:pt x="20" y="21226"/>
                </a:lnTo>
                <a:lnTo>
                  <a:pt x="0" y="22578"/>
                </a:lnTo>
                <a:lnTo>
                  <a:pt x="0" y="22578"/>
                </a:lnTo>
                <a:lnTo>
                  <a:pt x="32227" y="5152"/>
                </a:lnTo>
                <a:lnTo>
                  <a:pt x="32227" y="3800"/>
                </a:lnTo>
                <a:close/>
                <a:moveTo>
                  <a:pt x="32227" y="8952"/>
                </a:moveTo>
                <a:lnTo>
                  <a:pt x="20" y="26358"/>
                </a:lnTo>
                <a:lnTo>
                  <a:pt x="0" y="27731"/>
                </a:lnTo>
                <a:lnTo>
                  <a:pt x="0" y="27731"/>
                </a:lnTo>
                <a:lnTo>
                  <a:pt x="32227" y="10305"/>
                </a:lnTo>
                <a:lnTo>
                  <a:pt x="32227" y="8952"/>
                </a:lnTo>
                <a:close/>
                <a:moveTo>
                  <a:pt x="32227" y="14144"/>
                </a:moveTo>
                <a:lnTo>
                  <a:pt x="20" y="31550"/>
                </a:lnTo>
                <a:lnTo>
                  <a:pt x="0" y="32206"/>
                </a:lnTo>
                <a:lnTo>
                  <a:pt x="1313" y="32206"/>
                </a:lnTo>
                <a:lnTo>
                  <a:pt x="32227" y="15497"/>
                </a:lnTo>
                <a:lnTo>
                  <a:pt x="32227" y="14144"/>
                </a:lnTo>
                <a:close/>
                <a:moveTo>
                  <a:pt x="32227" y="19296"/>
                </a:moveTo>
                <a:lnTo>
                  <a:pt x="8355" y="32206"/>
                </a:lnTo>
                <a:lnTo>
                  <a:pt x="10842" y="32206"/>
                </a:lnTo>
                <a:lnTo>
                  <a:pt x="32227" y="20649"/>
                </a:lnTo>
                <a:lnTo>
                  <a:pt x="32227" y="19296"/>
                </a:lnTo>
                <a:close/>
                <a:moveTo>
                  <a:pt x="32227" y="24508"/>
                </a:moveTo>
                <a:lnTo>
                  <a:pt x="18003" y="32206"/>
                </a:lnTo>
                <a:lnTo>
                  <a:pt x="20490" y="32206"/>
                </a:lnTo>
                <a:lnTo>
                  <a:pt x="32227" y="25861"/>
                </a:lnTo>
                <a:lnTo>
                  <a:pt x="32227" y="24508"/>
                </a:lnTo>
                <a:close/>
                <a:moveTo>
                  <a:pt x="32207" y="29660"/>
                </a:moveTo>
                <a:lnTo>
                  <a:pt x="27492" y="32206"/>
                </a:lnTo>
                <a:lnTo>
                  <a:pt x="29999" y="32206"/>
                </a:lnTo>
                <a:lnTo>
                  <a:pt x="32207" y="31013"/>
                </a:lnTo>
                <a:lnTo>
                  <a:pt x="32207" y="2966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mt="29000"/>
          </a:blip>
          <a:stretch>
            <a:fillRect/>
          </a:stretch>
        </p:blipFill>
        <p:spPr>
          <a:xfrm>
            <a:off x="25" y="0"/>
            <a:ext cx="9144000" cy="5143500"/>
          </a:xfrm>
          <a:prstGeom prst="rect">
            <a:avLst/>
          </a:prstGeom>
          <a:noFill/>
          <a:ln>
            <a:noFill/>
          </a:ln>
        </p:spPr>
      </p:pic>
      <p:sp>
        <p:nvSpPr>
          <p:cNvPr id="48" name="Google Shape;48;p9"/>
          <p:cNvSpPr txBox="1"/>
          <p:nvPr>
            <p:ph type="title"/>
          </p:nvPr>
        </p:nvSpPr>
        <p:spPr>
          <a:xfrm>
            <a:off x="4107175" y="1577575"/>
            <a:ext cx="4322100" cy="704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 name="Google Shape;49;p9"/>
          <p:cNvSpPr txBox="1"/>
          <p:nvPr>
            <p:ph idx="1" type="subTitle"/>
          </p:nvPr>
        </p:nvSpPr>
        <p:spPr>
          <a:xfrm>
            <a:off x="4107175" y="2370675"/>
            <a:ext cx="4322100" cy="138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mt="6000"/>
          </a:blip>
          <a:stretch>
            <a:fillRect/>
          </a:stretch>
        </p:blipFill>
        <p:spPr>
          <a:xfrm>
            <a:off x="25" y="0"/>
            <a:ext cx="9144000" cy="5143500"/>
          </a:xfrm>
          <a:prstGeom prst="rect">
            <a:avLst/>
          </a:prstGeom>
          <a:noFill/>
          <a:ln>
            <a:noFill/>
          </a:ln>
        </p:spPr>
      </p:pic>
      <p:cxnSp>
        <p:nvCxnSpPr>
          <p:cNvPr id="52" name="Google Shape;52;p10"/>
          <p:cNvCxnSpPr/>
          <p:nvPr/>
        </p:nvCxnSpPr>
        <p:spPr>
          <a:xfrm>
            <a:off x="0" y="535000"/>
            <a:ext cx="1772700" cy="0"/>
          </a:xfrm>
          <a:prstGeom prst="straightConnector1">
            <a:avLst/>
          </a:prstGeom>
          <a:noFill/>
          <a:ln cap="flat" cmpd="sng" w="19050">
            <a:solidFill>
              <a:schemeClr val="accent3"/>
            </a:solidFill>
            <a:prstDash val="solid"/>
            <a:round/>
            <a:headEnd len="med" w="med" type="none"/>
            <a:tailEnd len="med" w="med" type="none"/>
          </a:ln>
        </p:spPr>
      </p:cxnSp>
      <p:sp>
        <p:nvSpPr>
          <p:cNvPr id="53" name="Google Shape;53;p10"/>
          <p:cNvSpPr txBox="1"/>
          <p:nvPr>
            <p:ph type="title"/>
          </p:nvPr>
        </p:nvSpPr>
        <p:spPr>
          <a:xfrm>
            <a:off x="5287475" y="1212650"/>
            <a:ext cx="3141300" cy="22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
        <p:nvSpPr>
          <p:cNvPr id="54" name="Google Shape;54;p10"/>
          <p:cNvSpPr/>
          <p:nvPr/>
        </p:nvSpPr>
        <p:spPr>
          <a:xfrm>
            <a:off x="7316162" y="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1" Type="http://schemas.openxmlformats.org/officeDocument/2006/relationships/slideLayout" Target="../slideLayouts/slideLayout62.xml"/><Relationship Id="rId30" Type="http://schemas.openxmlformats.org/officeDocument/2006/relationships/slideLayout" Target="../slideLayouts/slideLayout61.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32" Type="http://schemas.openxmlformats.org/officeDocument/2006/relationships/theme" Target="../theme/theme2.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600" cy="61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1pPr>
            <a:lvl2pPr lvl="1"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2pPr>
            <a:lvl3pPr lvl="2"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3pPr>
            <a:lvl4pPr lvl="3"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4pPr>
            <a:lvl5pPr lvl="4"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5pPr>
            <a:lvl6pPr lvl="5"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6pPr>
            <a:lvl7pPr lvl="6"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7pPr>
            <a:lvl8pPr lvl="7"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8pPr>
            <a:lvl9pPr lvl="8"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715100" y="1152475"/>
            <a:ext cx="77136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indent="-317500" lvl="1" marL="9144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00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9" name="Shape 209"/>
        <p:cNvGrpSpPr/>
        <p:nvPr/>
      </p:nvGrpSpPr>
      <p:grpSpPr>
        <a:xfrm>
          <a:off x="0" y="0"/>
          <a:ext cx="0" cy="0"/>
          <a:chOff x="0" y="0"/>
          <a:chExt cx="0" cy="0"/>
        </a:xfrm>
      </p:grpSpPr>
      <p:sp>
        <p:nvSpPr>
          <p:cNvPr id="210" name="Google Shape;210;p33"/>
          <p:cNvSpPr txBox="1"/>
          <p:nvPr>
            <p:ph type="title"/>
          </p:nvPr>
        </p:nvSpPr>
        <p:spPr>
          <a:xfrm>
            <a:off x="715100" y="535000"/>
            <a:ext cx="7713600" cy="61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1pPr>
            <a:lvl2pPr lvl="1"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2pPr>
            <a:lvl3pPr lvl="2"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3pPr>
            <a:lvl4pPr lvl="3"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4pPr>
            <a:lvl5pPr lvl="4"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5pPr>
            <a:lvl6pPr lvl="5"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6pPr>
            <a:lvl7pPr lvl="6"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7pPr>
            <a:lvl8pPr lvl="7"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8pPr>
            <a:lvl9pPr lvl="8" rtl="0">
              <a:spcBef>
                <a:spcPts val="0"/>
              </a:spcBef>
              <a:spcAft>
                <a:spcPts val="0"/>
              </a:spcAft>
              <a:buClr>
                <a:schemeClr val="dk1"/>
              </a:buClr>
              <a:buSzPts val="3300"/>
              <a:buFont typeface="Work Sans"/>
              <a:buNone/>
              <a:defRPr b="1" sz="3300">
                <a:solidFill>
                  <a:schemeClr val="dk1"/>
                </a:solidFill>
                <a:latin typeface="Work Sans"/>
                <a:ea typeface="Work Sans"/>
                <a:cs typeface="Work Sans"/>
                <a:sym typeface="Work Sans"/>
              </a:defRPr>
            </a:lvl9pPr>
          </a:lstStyle>
          <a:p/>
        </p:txBody>
      </p:sp>
      <p:sp>
        <p:nvSpPr>
          <p:cNvPr id="211" name="Google Shape;211;p33"/>
          <p:cNvSpPr txBox="1"/>
          <p:nvPr>
            <p:ph idx="1" type="body"/>
          </p:nvPr>
        </p:nvSpPr>
        <p:spPr>
          <a:xfrm>
            <a:off x="715100" y="1152475"/>
            <a:ext cx="7713600" cy="3456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Anaheim"/>
              <a:buChar char="●"/>
              <a:defRPr>
                <a:solidFill>
                  <a:schemeClr val="dk2"/>
                </a:solidFill>
                <a:latin typeface="Anaheim"/>
                <a:ea typeface="Anaheim"/>
                <a:cs typeface="Anaheim"/>
                <a:sym typeface="Anaheim"/>
              </a:defRPr>
            </a:lvl1pPr>
            <a:lvl2pPr indent="-317500" lvl="1" marL="9144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2pPr>
            <a:lvl3pPr indent="-317500" lvl="2" marL="13716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3pPr>
            <a:lvl4pPr indent="-317500" lvl="3" marL="18288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4pPr>
            <a:lvl5pPr indent="-317500" lvl="4" marL="22860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5pPr>
            <a:lvl6pPr indent="-317500" lvl="5" marL="27432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6pPr>
            <a:lvl7pPr indent="-317500" lvl="6" marL="32004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7pPr>
            <a:lvl8pPr indent="-317500" lvl="7" marL="3657600" rtl="0">
              <a:lnSpc>
                <a:spcPct val="100000"/>
              </a:lnSpc>
              <a:spcBef>
                <a:spcPts val="1600"/>
              </a:spcBef>
              <a:spcAft>
                <a:spcPts val="0"/>
              </a:spcAft>
              <a:buClr>
                <a:schemeClr val="dk2"/>
              </a:buClr>
              <a:buSzPts val="1400"/>
              <a:buFont typeface="Anaheim"/>
              <a:buChar char="○"/>
              <a:defRPr>
                <a:solidFill>
                  <a:schemeClr val="dk2"/>
                </a:solidFill>
                <a:latin typeface="Anaheim"/>
                <a:ea typeface="Anaheim"/>
                <a:cs typeface="Anaheim"/>
                <a:sym typeface="Anaheim"/>
              </a:defRPr>
            </a:lvl8pPr>
            <a:lvl9pPr indent="-317500" lvl="8" marL="4114800" rtl="0">
              <a:lnSpc>
                <a:spcPct val="100000"/>
              </a:lnSpc>
              <a:spcBef>
                <a:spcPts val="1600"/>
              </a:spcBef>
              <a:spcAft>
                <a:spcPts val="1600"/>
              </a:spcAft>
              <a:buClr>
                <a:schemeClr val="dk2"/>
              </a:buClr>
              <a:buSzPts val="1400"/>
              <a:buFont typeface="Anaheim"/>
              <a:buChar char="■"/>
              <a:defRPr>
                <a:solidFill>
                  <a:schemeClr val="dk2"/>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416" name="Shape 416"/>
        <p:cNvGrpSpPr/>
        <p:nvPr/>
      </p:nvGrpSpPr>
      <p:grpSpPr>
        <a:xfrm>
          <a:off x="0" y="0"/>
          <a:ext cx="0" cy="0"/>
          <a:chOff x="0" y="0"/>
          <a:chExt cx="0" cy="0"/>
        </a:xfrm>
      </p:grpSpPr>
      <p:pic>
        <p:nvPicPr>
          <p:cNvPr id="417" name="Google Shape;417;p65"/>
          <p:cNvPicPr preferRelativeResize="0"/>
          <p:nvPr/>
        </p:nvPicPr>
        <p:blipFill rotWithShape="1">
          <a:blip r:embed="rId3">
            <a:alphaModFix/>
          </a:blip>
          <a:srcRect b="0" l="24554" r="25508" t="0"/>
          <a:stretch/>
        </p:blipFill>
        <p:spPr>
          <a:xfrm>
            <a:off x="0" y="349850"/>
            <a:ext cx="3328674" cy="4443800"/>
          </a:xfrm>
          <a:prstGeom prst="rect">
            <a:avLst/>
          </a:prstGeom>
          <a:noFill/>
          <a:ln>
            <a:noFill/>
          </a:ln>
        </p:spPr>
      </p:pic>
      <p:sp>
        <p:nvSpPr>
          <p:cNvPr id="418" name="Google Shape;418;p65"/>
          <p:cNvSpPr txBox="1"/>
          <p:nvPr>
            <p:ph type="ctrTitle"/>
          </p:nvPr>
        </p:nvSpPr>
        <p:spPr>
          <a:xfrm>
            <a:off x="4156619" y="1092574"/>
            <a:ext cx="4142100" cy="182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TIME</a:t>
            </a:r>
            <a:r>
              <a:rPr lang="en" sz="6000"/>
              <a:t> </a:t>
            </a:r>
            <a:endParaRPr sz="6000"/>
          </a:p>
          <a:p>
            <a:pPr indent="0" lvl="0" marL="0" rtl="0" algn="ctr">
              <a:spcBef>
                <a:spcPts val="0"/>
              </a:spcBef>
              <a:spcAft>
                <a:spcPts val="0"/>
              </a:spcAft>
              <a:buNone/>
            </a:pPr>
            <a:r>
              <a:t/>
            </a:r>
            <a:endParaRPr sz="6000">
              <a:solidFill>
                <a:schemeClr val="accent3"/>
              </a:solidFill>
            </a:endParaRPr>
          </a:p>
          <a:p>
            <a:pPr indent="0" lvl="0" marL="0" rtl="0" algn="ctr">
              <a:spcBef>
                <a:spcPts val="0"/>
              </a:spcBef>
              <a:spcAft>
                <a:spcPts val="0"/>
              </a:spcAft>
              <a:buNone/>
            </a:pPr>
            <a:r>
              <a:rPr lang="en" sz="6000">
                <a:solidFill>
                  <a:schemeClr val="accent3"/>
                </a:solidFill>
              </a:rPr>
              <a:t>GYM </a:t>
            </a:r>
            <a:endParaRPr sz="6000">
              <a:solidFill>
                <a:schemeClr val="accent3"/>
              </a:solidFill>
            </a:endParaRPr>
          </a:p>
        </p:txBody>
      </p:sp>
      <p:sp>
        <p:nvSpPr>
          <p:cNvPr id="419" name="Google Shape;419;p65"/>
          <p:cNvSpPr txBox="1"/>
          <p:nvPr>
            <p:ph idx="1" type="subTitle"/>
          </p:nvPr>
        </p:nvSpPr>
        <p:spPr>
          <a:xfrm>
            <a:off x="4156626" y="3932500"/>
            <a:ext cx="4142100" cy="33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Ross Stewart &amp; James Johnson</a:t>
            </a:r>
            <a:endParaRPr/>
          </a:p>
        </p:txBody>
      </p:sp>
      <p:grpSp>
        <p:nvGrpSpPr>
          <p:cNvPr id="420" name="Google Shape;420;p65"/>
          <p:cNvGrpSpPr/>
          <p:nvPr/>
        </p:nvGrpSpPr>
        <p:grpSpPr>
          <a:xfrm>
            <a:off x="7554075" y="386950"/>
            <a:ext cx="1589914" cy="296100"/>
            <a:chOff x="7554075" y="386950"/>
            <a:chExt cx="1589914" cy="296100"/>
          </a:xfrm>
        </p:grpSpPr>
        <p:cxnSp>
          <p:nvCxnSpPr>
            <p:cNvPr id="421" name="Google Shape;421;p65"/>
            <p:cNvCxnSpPr/>
            <p:nvPr/>
          </p:nvCxnSpPr>
          <p:spPr>
            <a:xfrm>
              <a:off x="8310589" y="535000"/>
              <a:ext cx="833400" cy="0"/>
            </a:xfrm>
            <a:prstGeom prst="straightConnector1">
              <a:avLst/>
            </a:prstGeom>
            <a:noFill/>
            <a:ln cap="flat" cmpd="sng" w="19050">
              <a:solidFill>
                <a:schemeClr val="accent3"/>
              </a:solidFill>
              <a:prstDash val="solid"/>
              <a:round/>
              <a:headEnd len="med" w="med" type="none"/>
              <a:tailEnd len="med" w="med" type="none"/>
            </a:ln>
          </p:spPr>
        </p:cxnSp>
        <p:sp>
          <p:nvSpPr>
            <p:cNvPr id="422" name="Google Shape;422;p65"/>
            <p:cNvSpPr txBox="1"/>
            <p:nvPr/>
          </p:nvSpPr>
          <p:spPr>
            <a:xfrm>
              <a:off x="7554075" y="386950"/>
              <a:ext cx="719100" cy="2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2"/>
                </a:solidFill>
                <a:latin typeface="Work Sans"/>
                <a:ea typeface="Work Sans"/>
                <a:cs typeface="Work Sans"/>
                <a:sym typeface="Work Sans"/>
              </a:endParaRPr>
            </a:p>
          </p:txBody>
        </p:sp>
      </p:grpSp>
      <p:sp>
        <p:nvSpPr>
          <p:cNvPr id="423" name="Google Shape;423;p65"/>
          <p:cNvSpPr/>
          <p:nvPr/>
        </p:nvSpPr>
        <p:spPr>
          <a:xfrm>
            <a:off x="5650887" y="2054612"/>
            <a:ext cx="1153578" cy="402890"/>
          </a:xfrm>
          <a:prstGeom prst="rect">
            <a:avLst/>
          </a:prstGeom>
        </p:spPr>
        <p:txBody>
          <a:bodyPr>
            <a:prstTxWarp prst="textPlain"/>
          </a:bodyPr>
          <a:lstStyle/>
          <a:p>
            <a:pPr lvl="0" algn="ctr"/>
            <a:r>
              <a:rPr b="1" i="0">
                <a:ln cap="flat" cmpd="sng" w="19050">
                  <a:solidFill>
                    <a:schemeClr val="accent3"/>
                  </a:solidFill>
                  <a:prstDash val="solid"/>
                  <a:round/>
                  <a:headEnd len="sm" w="sm" type="none"/>
                  <a:tailEnd len="sm" w="sm" type="none"/>
                </a:ln>
                <a:noFill/>
                <a:latin typeface="Work Sans"/>
              </a:rPr>
              <a:t>FOR</a:t>
            </a:r>
          </a:p>
        </p:txBody>
      </p:sp>
      <p:sp>
        <p:nvSpPr>
          <p:cNvPr id="424" name="Google Shape;424;p65"/>
          <p:cNvSpPr/>
          <p:nvPr/>
        </p:nvSpPr>
        <p:spPr>
          <a:xfrm>
            <a:off x="471262" y="10652"/>
            <a:ext cx="2386157" cy="517674"/>
          </a:xfrm>
          <a:custGeom>
            <a:rect b="b" l="l" r="r" t="t"/>
            <a:pathLst>
              <a:path extrusionOk="0" h="12912" w="59520">
                <a:moveTo>
                  <a:pt x="3641" y="1"/>
                </a:moveTo>
                <a:lnTo>
                  <a:pt x="21" y="1970"/>
                </a:lnTo>
                <a:lnTo>
                  <a:pt x="21" y="3323"/>
                </a:lnTo>
                <a:lnTo>
                  <a:pt x="6148" y="1"/>
                </a:lnTo>
                <a:close/>
                <a:moveTo>
                  <a:pt x="12573" y="1"/>
                </a:moveTo>
                <a:lnTo>
                  <a:pt x="21" y="6804"/>
                </a:lnTo>
                <a:lnTo>
                  <a:pt x="21" y="8157"/>
                </a:lnTo>
                <a:lnTo>
                  <a:pt x="15059" y="1"/>
                </a:lnTo>
                <a:close/>
                <a:moveTo>
                  <a:pt x="21365" y="1"/>
                </a:moveTo>
                <a:lnTo>
                  <a:pt x="1" y="11558"/>
                </a:lnTo>
                <a:lnTo>
                  <a:pt x="1" y="12911"/>
                </a:lnTo>
                <a:lnTo>
                  <a:pt x="23872" y="1"/>
                </a:lnTo>
                <a:close/>
                <a:moveTo>
                  <a:pt x="30894" y="1"/>
                </a:moveTo>
                <a:lnTo>
                  <a:pt x="7043" y="12911"/>
                </a:lnTo>
                <a:lnTo>
                  <a:pt x="9529" y="12911"/>
                </a:lnTo>
                <a:lnTo>
                  <a:pt x="33401" y="1"/>
                </a:lnTo>
                <a:close/>
                <a:moveTo>
                  <a:pt x="40423" y="1"/>
                </a:moveTo>
                <a:lnTo>
                  <a:pt x="16551" y="12911"/>
                </a:lnTo>
                <a:lnTo>
                  <a:pt x="19038" y="12911"/>
                </a:lnTo>
                <a:lnTo>
                  <a:pt x="42909" y="1"/>
                </a:lnTo>
                <a:close/>
                <a:moveTo>
                  <a:pt x="50011" y="1"/>
                </a:moveTo>
                <a:lnTo>
                  <a:pt x="26140" y="12911"/>
                </a:lnTo>
                <a:lnTo>
                  <a:pt x="28626" y="12911"/>
                </a:lnTo>
                <a:lnTo>
                  <a:pt x="52498" y="1"/>
                </a:lnTo>
                <a:close/>
                <a:moveTo>
                  <a:pt x="59520" y="1"/>
                </a:moveTo>
                <a:lnTo>
                  <a:pt x="35648" y="12911"/>
                </a:lnTo>
                <a:lnTo>
                  <a:pt x="38155" y="12911"/>
                </a:lnTo>
                <a:lnTo>
                  <a:pt x="59520" y="1353"/>
                </a:lnTo>
                <a:lnTo>
                  <a:pt x="59520" y="1"/>
                </a:lnTo>
                <a:close/>
                <a:moveTo>
                  <a:pt x="59520" y="5213"/>
                </a:moveTo>
                <a:lnTo>
                  <a:pt x="45296" y="12911"/>
                </a:lnTo>
                <a:lnTo>
                  <a:pt x="47803" y="12911"/>
                </a:lnTo>
                <a:lnTo>
                  <a:pt x="59520" y="6565"/>
                </a:lnTo>
                <a:lnTo>
                  <a:pt x="59520" y="5213"/>
                </a:lnTo>
                <a:close/>
                <a:moveTo>
                  <a:pt x="59520" y="10365"/>
                </a:moveTo>
                <a:lnTo>
                  <a:pt x="54805" y="12911"/>
                </a:lnTo>
                <a:lnTo>
                  <a:pt x="57312" y="12911"/>
                </a:lnTo>
                <a:lnTo>
                  <a:pt x="59520" y="11718"/>
                </a:lnTo>
                <a:lnTo>
                  <a:pt x="59520" y="10365"/>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0000" y="535000"/>
            <a:ext cx="33324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 Design</a:t>
            </a:r>
            <a:endParaRPr/>
          </a:p>
        </p:txBody>
      </p:sp>
      <p:sp>
        <p:nvSpPr>
          <p:cNvPr id="480" name="Google Shape;480;p74"/>
          <p:cNvSpPr txBox="1"/>
          <p:nvPr>
            <p:ph idx="1" type="body"/>
          </p:nvPr>
        </p:nvSpPr>
        <p:spPr>
          <a:xfrm>
            <a:off x="623925" y="1896575"/>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Sequence Diagram - Entire application</a:t>
            </a:r>
            <a:endParaRPr/>
          </a:p>
          <a:p>
            <a:pPr indent="-317500" lvl="1" marL="914400" rtl="0" algn="l">
              <a:spcBef>
                <a:spcPts val="1600"/>
              </a:spcBef>
              <a:spcAft>
                <a:spcPts val="0"/>
              </a:spcAft>
              <a:buSzPts val="1400"/>
              <a:buChar char="○"/>
            </a:pPr>
            <a:r>
              <a:rPr lang="en"/>
              <a:t>Sign up / Log in</a:t>
            </a:r>
            <a:endParaRPr/>
          </a:p>
          <a:p>
            <a:pPr indent="-317500" lvl="1" marL="914400" rtl="0" algn="l">
              <a:spcBef>
                <a:spcPts val="0"/>
              </a:spcBef>
              <a:spcAft>
                <a:spcPts val="0"/>
              </a:spcAft>
              <a:buSzPts val="1400"/>
              <a:buChar char="○"/>
            </a:pPr>
            <a:r>
              <a:rPr lang="en"/>
              <a:t>Home page</a:t>
            </a:r>
            <a:endParaRPr/>
          </a:p>
        </p:txBody>
      </p:sp>
      <p:pic>
        <p:nvPicPr>
          <p:cNvPr id="481" name="Google Shape;481;p74"/>
          <p:cNvPicPr preferRelativeResize="0"/>
          <p:nvPr/>
        </p:nvPicPr>
        <p:blipFill>
          <a:blip r:embed="rId3">
            <a:alphaModFix/>
          </a:blip>
          <a:stretch>
            <a:fillRect/>
          </a:stretch>
        </p:blipFill>
        <p:spPr>
          <a:xfrm>
            <a:off x="4105775" y="240862"/>
            <a:ext cx="4179061" cy="4661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ph type="title"/>
          </p:nvPr>
        </p:nvSpPr>
        <p:spPr>
          <a:xfrm>
            <a:off x="720000" y="535000"/>
            <a:ext cx="27960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Design</a:t>
            </a:r>
            <a:endParaRPr/>
          </a:p>
        </p:txBody>
      </p:sp>
      <p:sp>
        <p:nvSpPr>
          <p:cNvPr id="487" name="Google Shape;487;p75"/>
          <p:cNvSpPr txBox="1"/>
          <p:nvPr>
            <p:ph idx="1" type="body"/>
          </p:nvPr>
        </p:nvSpPr>
        <p:spPr>
          <a:xfrm>
            <a:off x="519125" y="1774325"/>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Classes</a:t>
            </a:r>
            <a:endParaRPr/>
          </a:p>
          <a:p>
            <a:pPr indent="-317500" lvl="1" marL="914400" rtl="0" algn="l">
              <a:spcBef>
                <a:spcPts val="1600"/>
              </a:spcBef>
              <a:spcAft>
                <a:spcPts val="0"/>
              </a:spcAft>
              <a:buSzPts val="1400"/>
              <a:buChar char="○"/>
            </a:pPr>
            <a:r>
              <a:rPr lang="en"/>
              <a:t>Controller</a:t>
            </a:r>
            <a:endParaRPr/>
          </a:p>
          <a:p>
            <a:pPr indent="-317500" lvl="1" marL="914400" rtl="0" algn="l">
              <a:spcBef>
                <a:spcPts val="0"/>
              </a:spcBef>
              <a:spcAft>
                <a:spcPts val="0"/>
              </a:spcAft>
              <a:buSzPts val="1400"/>
              <a:buChar char="○"/>
            </a:pPr>
            <a:r>
              <a:rPr lang="en"/>
              <a:t>UserInterface</a:t>
            </a:r>
            <a:endParaRPr/>
          </a:p>
          <a:p>
            <a:pPr indent="-317500" lvl="1" marL="914400" rtl="0" algn="l">
              <a:spcBef>
                <a:spcPts val="0"/>
              </a:spcBef>
              <a:spcAft>
                <a:spcPts val="0"/>
              </a:spcAft>
              <a:buSzPts val="1400"/>
              <a:buChar char="○"/>
            </a:pPr>
            <a:r>
              <a:rPr lang="en"/>
              <a:t>UserAccount</a:t>
            </a:r>
            <a:endParaRPr/>
          </a:p>
          <a:p>
            <a:pPr indent="-317500" lvl="1" marL="914400" rtl="0" algn="l">
              <a:spcBef>
                <a:spcPts val="0"/>
              </a:spcBef>
              <a:spcAft>
                <a:spcPts val="0"/>
              </a:spcAft>
              <a:buSzPts val="1400"/>
              <a:buChar char="○"/>
            </a:pPr>
            <a:r>
              <a:rPr lang="en"/>
              <a:t>Authenticate</a:t>
            </a:r>
            <a:endParaRPr/>
          </a:p>
          <a:p>
            <a:pPr indent="-317500" lvl="1" marL="914400" rtl="0" algn="l">
              <a:spcBef>
                <a:spcPts val="0"/>
              </a:spcBef>
              <a:spcAft>
                <a:spcPts val="0"/>
              </a:spcAft>
              <a:buSzPts val="1400"/>
              <a:buChar char="○"/>
            </a:pPr>
            <a:r>
              <a:rPr lang="en"/>
              <a:t>MuscleGroup</a:t>
            </a:r>
            <a:endParaRPr/>
          </a:p>
          <a:p>
            <a:pPr indent="-317500" lvl="1" marL="914400" rtl="0" algn="l">
              <a:spcBef>
                <a:spcPts val="0"/>
              </a:spcBef>
              <a:spcAft>
                <a:spcPts val="0"/>
              </a:spcAft>
              <a:buSzPts val="1400"/>
              <a:buChar char="○"/>
            </a:pPr>
            <a:r>
              <a:rPr lang="en"/>
              <a:t>Exercise</a:t>
            </a:r>
            <a:endParaRPr/>
          </a:p>
          <a:p>
            <a:pPr indent="-317500" lvl="1" marL="914400" rtl="0" algn="l">
              <a:spcBef>
                <a:spcPts val="0"/>
              </a:spcBef>
              <a:spcAft>
                <a:spcPts val="0"/>
              </a:spcAft>
              <a:buSzPts val="1400"/>
              <a:buChar char="○"/>
            </a:pPr>
            <a:r>
              <a:rPr lang="en"/>
              <a:t>GymCounter</a:t>
            </a:r>
            <a:endParaRPr/>
          </a:p>
        </p:txBody>
      </p:sp>
      <p:pic>
        <p:nvPicPr>
          <p:cNvPr id="488" name="Google Shape;488;p75"/>
          <p:cNvPicPr preferRelativeResize="0"/>
          <p:nvPr/>
        </p:nvPicPr>
        <p:blipFill>
          <a:blip r:embed="rId3">
            <a:alphaModFix/>
          </a:blip>
          <a:stretch>
            <a:fillRect/>
          </a:stretch>
        </p:blipFill>
        <p:spPr>
          <a:xfrm>
            <a:off x="3516000" y="770525"/>
            <a:ext cx="4682851" cy="3953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6"/>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494" name="Google Shape;494;p76"/>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Sign up</a:t>
            </a:r>
            <a:endParaRPr/>
          </a:p>
          <a:p>
            <a:pPr indent="-317500" lvl="0" marL="457200" rtl="0" algn="l">
              <a:spcBef>
                <a:spcPts val="1600"/>
              </a:spcBef>
              <a:spcAft>
                <a:spcPts val="1600"/>
              </a:spcAft>
              <a:buSzPts val="1400"/>
              <a:buChar char="●"/>
            </a:pPr>
            <a:r>
              <a:rPr lang="en"/>
              <a:t>Log in</a:t>
            </a:r>
            <a:endParaRPr/>
          </a:p>
        </p:txBody>
      </p:sp>
      <p:pic>
        <p:nvPicPr>
          <p:cNvPr id="495" name="Google Shape;495;p76"/>
          <p:cNvPicPr preferRelativeResize="0"/>
          <p:nvPr/>
        </p:nvPicPr>
        <p:blipFill>
          <a:blip r:embed="rId3">
            <a:alphaModFix/>
          </a:blip>
          <a:stretch>
            <a:fillRect/>
          </a:stretch>
        </p:blipFill>
        <p:spPr>
          <a:xfrm>
            <a:off x="3036188" y="1146375"/>
            <a:ext cx="2181225" cy="3248025"/>
          </a:xfrm>
          <a:prstGeom prst="rect">
            <a:avLst/>
          </a:prstGeom>
          <a:noFill/>
          <a:ln>
            <a:noFill/>
          </a:ln>
        </p:spPr>
      </p:pic>
      <p:pic>
        <p:nvPicPr>
          <p:cNvPr id="496" name="Google Shape;496;p76"/>
          <p:cNvPicPr preferRelativeResize="0"/>
          <p:nvPr/>
        </p:nvPicPr>
        <p:blipFill>
          <a:blip r:embed="rId4">
            <a:alphaModFix/>
          </a:blip>
          <a:stretch>
            <a:fillRect/>
          </a:stretch>
        </p:blipFill>
        <p:spPr>
          <a:xfrm>
            <a:off x="5966950" y="1141613"/>
            <a:ext cx="1971675" cy="325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502" name="Google Shape;502;p77"/>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Home page</a:t>
            </a:r>
            <a:endParaRPr/>
          </a:p>
          <a:p>
            <a:pPr indent="-317500" lvl="0" marL="457200" rtl="0" algn="l">
              <a:spcBef>
                <a:spcPts val="1600"/>
              </a:spcBef>
              <a:spcAft>
                <a:spcPts val="1600"/>
              </a:spcAft>
              <a:buSzPts val="1400"/>
              <a:buChar char="●"/>
            </a:pPr>
            <a:r>
              <a:rPr lang="en"/>
              <a:t>Muscle Groups</a:t>
            </a:r>
            <a:endParaRPr/>
          </a:p>
        </p:txBody>
      </p:sp>
      <p:pic>
        <p:nvPicPr>
          <p:cNvPr id="503" name="Google Shape;503;p77"/>
          <p:cNvPicPr preferRelativeResize="0"/>
          <p:nvPr/>
        </p:nvPicPr>
        <p:blipFill>
          <a:blip r:embed="rId3">
            <a:alphaModFix/>
          </a:blip>
          <a:stretch>
            <a:fillRect/>
          </a:stretch>
        </p:blipFill>
        <p:spPr>
          <a:xfrm>
            <a:off x="3337100" y="852475"/>
            <a:ext cx="2114550" cy="3438525"/>
          </a:xfrm>
          <a:prstGeom prst="rect">
            <a:avLst/>
          </a:prstGeom>
          <a:noFill/>
          <a:ln>
            <a:noFill/>
          </a:ln>
        </p:spPr>
      </p:pic>
      <p:pic>
        <p:nvPicPr>
          <p:cNvPr id="504" name="Google Shape;504;p77"/>
          <p:cNvPicPr preferRelativeResize="0"/>
          <p:nvPr/>
        </p:nvPicPr>
        <p:blipFill>
          <a:blip r:embed="rId4">
            <a:alphaModFix/>
          </a:blip>
          <a:stretch>
            <a:fillRect/>
          </a:stretch>
        </p:blipFill>
        <p:spPr>
          <a:xfrm>
            <a:off x="6085250" y="857250"/>
            <a:ext cx="2057400" cy="342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8"/>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510" name="Google Shape;510;p78"/>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Exercises by Muscle Group</a:t>
            </a:r>
            <a:endParaRPr/>
          </a:p>
          <a:p>
            <a:pPr indent="-317500" lvl="0" marL="457200" rtl="0" algn="l">
              <a:spcBef>
                <a:spcPts val="1600"/>
              </a:spcBef>
              <a:spcAft>
                <a:spcPts val="1600"/>
              </a:spcAft>
              <a:buSzPts val="1400"/>
              <a:buChar char="●"/>
            </a:pPr>
            <a:r>
              <a:rPr lang="en"/>
              <a:t>Individual Exercise</a:t>
            </a:r>
            <a:endParaRPr/>
          </a:p>
        </p:txBody>
      </p:sp>
      <p:pic>
        <p:nvPicPr>
          <p:cNvPr id="511" name="Google Shape;511;p78"/>
          <p:cNvPicPr preferRelativeResize="0"/>
          <p:nvPr/>
        </p:nvPicPr>
        <p:blipFill>
          <a:blip r:embed="rId3">
            <a:alphaModFix/>
          </a:blip>
          <a:stretch>
            <a:fillRect/>
          </a:stretch>
        </p:blipFill>
        <p:spPr>
          <a:xfrm>
            <a:off x="3471850" y="768413"/>
            <a:ext cx="2200275" cy="3695700"/>
          </a:xfrm>
          <a:prstGeom prst="rect">
            <a:avLst/>
          </a:prstGeom>
          <a:noFill/>
          <a:ln>
            <a:noFill/>
          </a:ln>
        </p:spPr>
      </p:pic>
      <p:pic>
        <p:nvPicPr>
          <p:cNvPr id="512" name="Google Shape;512;p78"/>
          <p:cNvPicPr preferRelativeResize="0"/>
          <p:nvPr/>
        </p:nvPicPr>
        <p:blipFill>
          <a:blip r:embed="rId4">
            <a:alphaModFix/>
          </a:blip>
          <a:stretch>
            <a:fillRect/>
          </a:stretch>
        </p:blipFill>
        <p:spPr>
          <a:xfrm>
            <a:off x="6117625" y="763650"/>
            <a:ext cx="2200275" cy="370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9"/>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Mockup</a:t>
            </a:r>
            <a:endParaRPr/>
          </a:p>
        </p:txBody>
      </p:sp>
      <p:sp>
        <p:nvSpPr>
          <p:cNvPr id="518" name="Google Shape;518;p79"/>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Favorite Exercises</a:t>
            </a:r>
            <a:endParaRPr/>
          </a:p>
          <a:p>
            <a:pPr indent="-317500" lvl="0" marL="457200" rtl="0" algn="l">
              <a:spcBef>
                <a:spcPts val="1600"/>
              </a:spcBef>
              <a:spcAft>
                <a:spcPts val="1600"/>
              </a:spcAft>
              <a:buSzPts val="1400"/>
              <a:buChar char="●"/>
            </a:pPr>
            <a:r>
              <a:rPr lang="en"/>
              <a:t>Gym Crowdedness</a:t>
            </a:r>
            <a:endParaRPr/>
          </a:p>
        </p:txBody>
      </p:sp>
      <p:pic>
        <p:nvPicPr>
          <p:cNvPr id="519" name="Google Shape;519;p79"/>
          <p:cNvPicPr preferRelativeResize="0"/>
          <p:nvPr/>
        </p:nvPicPr>
        <p:blipFill>
          <a:blip r:embed="rId3">
            <a:alphaModFix/>
          </a:blip>
          <a:stretch>
            <a:fillRect/>
          </a:stretch>
        </p:blipFill>
        <p:spPr>
          <a:xfrm>
            <a:off x="3170375" y="690563"/>
            <a:ext cx="2238375" cy="3762375"/>
          </a:xfrm>
          <a:prstGeom prst="rect">
            <a:avLst/>
          </a:prstGeom>
          <a:noFill/>
          <a:ln>
            <a:noFill/>
          </a:ln>
        </p:spPr>
      </p:pic>
      <p:pic>
        <p:nvPicPr>
          <p:cNvPr id="520" name="Google Shape;520;p79"/>
          <p:cNvPicPr preferRelativeResize="0"/>
          <p:nvPr/>
        </p:nvPicPr>
        <p:blipFill>
          <a:blip r:embed="rId4">
            <a:alphaModFix/>
          </a:blip>
          <a:stretch>
            <a:fillRect/>
          </a:stretch>
        </p:blipFill>
        <p:spPr>
          <a:xfrm>
            <a:off x="5914350" y="681038"/>
            <a:ext cx="2219325" cy="378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0"/>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6"/>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430" name="Google Shape;430;p66"/>
          <p:cNvSpPr txBox="1"/>
          <p:nvPr>
            <p:ph idx="1" type="body"/>
          </p:nvPr>
        </p:nvSpPr>
        <p:spPr>
          <a:xfrm>
            <a:off x="720000" y="1407500"/>
            <a:ext cx="49440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Fitness App</a:t>
            </a:r>
            <a:endParaRPr/>
          </a:p>
          <a:p>
            <a:pPr indent="-317500" lvl="1" marL="914400" rtl="0" algn="l">
              <a:spcBef>
                <a:spcPts val="1600"/>
              </a:spcBef>
              <a:spcAft>
                <a:spcPts val="0"/>
              </a:spcAft>
              <a:buSzPts val="1400"/>
              <a:buChar char="○"/>
            </a:pPr>
            <a:r>
              <a:rPr lang="en"/>
              <a:t>User account specific</a:t>
            </a:r>
            <a:endParaRPr/>
          </a:p>
          <a:p>
            <a:pPr indent="-317500" lvl="1" marL="914400" rtl="0" algn="l">
              <a:spcBef>
                <a:spcPts val="0"/>
              </a:spcBef>
              <a:spcAft>
                <a:spcPts val="0"/>
              </a:spcAft>
              <a:buSzPts val="1400"/>
              <a:buChar char="○"/>
            </a:pPr>
            <a:r>
              <a:rPr lang="en"/>
              <a:t>“Library” of exercises</a:t>
            </a:r>
            <a:endParaRPr/>
          </a:p>
          <a:p>
            <a:pPr indent="-317500" lvl="2" marL="1371600" rtl="0" algn="l">
              <a:spcBef>
                <a:spcPts val="0"/>
              </a:spcBef>
              <a:spcAft>
                <a:spcPts val="0"/>
              </a:spcAft>
              <a:buSzPts val="1400"/>
              <a:buChar char="■"/>
            </a:pPr>
            <a:r>
              <a:rPr lang="en"/>
              <a:t>Sorted by muscle groups</a:t>
            </a:r>
            <a:endParaRPr/>
          </a:p>
          <a:p>
            <a:pPr indent="-317500" lvl="2" marL="1371600" rtl="0" algn="l">
              <a:spcBef>
                <a:spcPts val="0"/>
              </a:spcBef>
              <a:spcAft>
                <a:spcPts val="0"/>
              </a:spcAft>
              <a:buSzPts val="1400"/>
              <a:buChar char="■"/>
            </a:pPr>
            <a:r>
              <a:rPr lang="en"/>
              <a:t>Exercise information</a:t>
            </a:r>
            <a:endParaRPr/>
          </a:p>
          <a:p>
            <a:pPr indent="-317500" lvl="2" marL="1371600" rtl="0" algn="l">
              <a:spcBef>
                <a:spcPts val="0"/>
              </a:spcBef>
              <a:spcAft>
                <a:spcPts val="0"/>
              </a:spcAft>
              <a:buSzPts val="1400"/>
              <a:buChar char="■"/>
            </a:pPr>
            <a:r>
              <a:rPr lang="en"/>
              <a:t>“Favoriting” an exercise allows for quick access</a:t>
            </a:r>
            <a:endParaRPr/>
          </a:p>
          <a:p>
            <a:pPr indent="-317500" lvl="1" marL="914400" rtl="0" algn="l">
              <a:spcBef>
                <a:spcPts val="0"/>
              </a:spcBef>
              <a:spcAft>
                <a:spcPts val="0"/>
              </a:spcAft>
              <a:buSzPts val="1400"/>
              <a:buChar char="○"/>
            </a:pPr>
            <a:r>
              <a:rPr lang="en"/>
              <a:t>Gym counter &amp; crowd predictor</a:t>
            </a:r>
            <a:endParaRPr/>
          </a:p>
        </p:txBody>
      </p:sp>
      <p:pic>
        <p:nvPicPr>
          <p:cNvPr id="431" name="Google Shape;431;p66"/>
          <p:cNvPicPr preferRelativeResize="0"/>
          <p:nvPr/>
        </p:nvPicPr>
        <p:blipFill>
          <a:blip r:embed="rId3">
            <a:alphaModFix/>
          </a:blip>
          <a:stretch>
            <a:fillRect/>
          </a:stretch>
        </p:blipFill>
        <p:spPr>
          <a:xfrm>
            <a:off x="5664050" y="904050"/>
            <a:ext cx="2200275" cy="3705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Analysis</a:t>
            </a:r>
            <a:endParaRPr/>
          </a:p>
        </p:txBody>
      </p:sp>
      <p:sp>
        <p:nvSpPr>
          <p:cNvPr id="437" name="Google Shape;437;p67"/>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System Overview</a:t>
            </a:r>
            <a:endParaRPr/>
          </a:p>
          <a:p>
            <a:pPr indent="-317500" lvl="0" marL="457200" rtl="0" algn="l">
              <a:spcBef>
                <a:spcPts val="1600"/>
              </a:spcBef>
              <a:spcAft>
                <a:spcPts val="0"/>
              </a:spcAft>
              <a:buSzPts val="1400"/>
              <a:buChar char="●"/>
            </a:pPr>
            <a:r>
              <a:rPr lang="en"/>
              <a:t>System Diagram</a:t>
            </a:r>
            <a:endParaRPr/>
          </a:p>
          <a:p>
            <a:pPr indent="-317500" lvl="0" marL="457200" rtl="0" algn="l">
              <a:spcBef>
                <a:spcPts val="1600"/>
              </a:spcBef>
              <a:spcAft>
                <a:spcPts val="0"/>
              </a:spcAft>
              <a:buSzPts val="1400"/>
              <a:buChar char="●"/>
            </a:pPr>
            <a:r>
              <a:rPr lang="en"/>
              <a:t>Actor Identification</a:t>
            </a:r>
            <a:endParaRPr/>
          </a:p>
          <a:p>
            <a:pPr indent="-317500" lvl="0" marL="457200" rtl="0" algn="l">
              <a:spcBef>
                <a:spcPts val="1600"/>
              </a:spcBef>
              <a:spcAft>
                <a:spcPts val="0"/>
              </a:spcAft>
              <a:buSzPts val="1400"/>
              <a:buChar char="●"/>
            </a:pPr>
            <a:r>
              <a:rPr lang="en"/>
              <a:t>Design Rationale</a:t>
            </a:r>
            <a:endParaRPr/>
          </a:p>
          <a:p>
            <a:pPr indent="-317500" lvl="1" marL="914400" rtl="0" algn="l">
              <a:spcBef>
                <a:spcPts val="1600"/>
              </a:spcBef>
              <a:spcAft>
                <a:spcPts val="0"/>
              </a:spcAft>
              <a:buSzPts val="1400"/>
              <a:buChar char="○"/>
            </a:pPr>
            <a:r>
              <a:rPr lang="en"/>
              <a:t>Architectural Style</a:t>
            </a:r>
            <a:endParaRPr/>
          </a:p>
          <a:p>
            <a:pPr indent="-317500" lvl="1" marL="914400" rtl="0" algn="l">
              <a:spcBef>
                <a:spcPts val="0"/>
              </a:spcBef>
              <a:spcAft>
                <a:spcPts val="0"/>
              </a:spcAft>
              <a:buSzPts val="1400"/>
              <a:buChar char="○"/>
            </a:pPr>
            <a:r>
              <a:rPr lang="en"/>
              <a:t>Design Pattern(s)</a:t>
            </a:r>
            <a:endParaRPr/>
          </a:p>
          <a:p>
            <a:pPr indent="-317500" lvl="1" marL="914400" rtl="0" algn="l">
              <a:spcBef>
                <a:spcPts val="0"/>
              </a:spcBef>
              <a:spcAft>
                <a:spcPts val="0"/>
              </a:spcAft>
              <a:buSzPts val="1400"/>
              <a:buChar char="○"/>
            </a:pPr>
            <a:r>
              <a:rPr lang="en"/>
              <a:t>Framework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sp>
        <p:nvSpPr>
          <p:cNvPr id="443" name="Google Shape;443;p68"/>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User Interface</a:t>
            </a:r>
            <a:endParaRPr/>
          </a:p>
          <a:p>
            <a:pPr indent="-317500" lvl="1" marL="914400" rtl="0" algn="l">
              <a:spcBef>
                <a:spcPts val="1600"/>
              </a:spcBef>
              <a:spcAft>
                <a:spcPts val="0"/>
              </a:spcAft>
              <a:buSzPts val="1400"/>
              <a:buChar char="○"/>
            </a:pPr>
            <a:r>
              <a:rPr lang="en"/>
              <a:t>User can view the entire application</a:t>
            </a:r>
            <a:endParaRPr/>
          </a:p>
          <a:p>
            <a:pPr indent="-317500" lvl="0" marL="457200" rtl="0" algn="l">
              <a:spcBef>
                <a:spcPts val="0"/>
              </a:spcBef>
              <a:spcAft>
                <a:spcPts val="0"/>
              </a:spcAft>
              <a:buSzPts val="1400"/>
              <a:buChar char="●"/>
            </a:pPr>
            <a:r>
              <a:rPr lang="en"/>
              <a:t>Controller</a:t>
            </a:r>
            <a:endParaRPr/>
          </a:p>
          <a:p>
            <a:pPr indent="-317500" lvl="1" marL="914400" rtl="0" algn="l">
              <a:spcBef>
                <a:spcPts val="1600"/>
              </a:spcBef>
              <a:spcAft>
                <a:spcPts val="0"/>
              </a:spcAft>
              <a:buSzPts val="1400"/>
              <a:buChar char="○"/>
            </a:pPr>
            <a:r>
              <a:rPr lang="en"/>
              <a:t>Controls the “behind the scenes” and allow us to show the proper information on the user interface</a:t>
            </a:r>
            <a:endParaRPr/>
          </a:p>
          <a:p>
            <a:pPr indent="-317500" lvl="1" marL="914400" rtl="0" algn="l">
              <a:spcBef>
                <a:spcPts val="0"/>
              </a:spcBef>
              <a:spcAft>
                <a:spcPts val="0"/>
              </a:spcAft>
              <a:buSzPts val="1400"/>
              <a:buChar char="○"/>
            </a:pPr>
            <a:r>
              <a:rPr lang="en"/>
              <a:t>Gets data from the database</a:t>
            </a:r>
            <a:endParaRPr/>
          </a:p>
          <a:p>
            <a:pPr indent="-317500" lvl="0" marL="457200" rtl="0" algn="l">
              <a:spcBef>
                <a:spcPts val="0"/>
              </a:spcBef>
              <a:spcAft>
                <a:spcPts val="0"/>
              </a:spcAft>
              <a:buSzPts val="1400"/>
              <a:buChar char="●"/>
            </a:pPr>
            <a:r>
              <a:rPr lang="en"/>
              <a:t>Database</a:t>
            </a:r>
            <a:endParaRPr/>
          </a:p>
          <a:p>
            <a:pPr indent="-317500" lvl="1" marL="914400" rtl="0" algn="l">
              <a:spcBef>
                <a:spcPts val="1600"/>
              </a:spcBef>
              <a:spcAft>
                <a:spcPts val="0"/>
              </a:spcAft>
              <a:buSzPts val="1400"/>
              <a:buChar char="○"/>
            </a:pPr>
            <a:r>
              <a:rPr lang="en"/>
              <a:t>Allows us to </a:t>
            </a:r>
            <a:r>
              <a:rPr lang="en"/>
              <a:t>store</a:t>
            </a:r>
            <a:r>
              <a:rPr lang="en"/>
              <a:t> exercises and the video links for them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9"/>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Diagram</a:t>
            </a:r>
            <a:endParaRPr/>
          </a:p>
        </p:txBody>
      </p:sp>
      <p:sp>
        <p:nvSpPr>
          <p:cNvPr id="449" name="Google Shape;449;p69"/>
          <p:cNvSpPr txBox="1"/>
          <p:nvPr>
            <p:ph idx="1" type="body"/>
          </p:nvPr>
        </p:nvSpPr>
        <p:spPr>
          <a:xfrm>
            <a:off x="-104825" y="1286125"/>
            <a:ext cx="4454100" cy="2261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3 layers:</a:t>
            </a:r>
            <a:endParaRPr sz="1100"/>
          </a:p>
          <a:p>
            <a:pPr indent="-298450" lvl="0" marL="457200" rtl="0" algn="l">
              <a:spcBef>
                <a:spcPts val="1600"/>
              </a:spcBef>
              <a:spcAft>
                <a:spcPts val="0"/>
              </a:spcAft>
              <a:buSzPts val="1100"/>
              <a:buChar char="●"/>
            </a:pPr>
            <a:r>
              <a:rPr lang="en" sz="1100"/>
              <a:t>Client</a:t>
            </a:r>
            <a:endParaRPr sz="1100"/>
          </a:p>
          <a:p>
            <a:pPr indent="-317500" lvl="1" marL="914400" rtl="0" algn="l">
              <a:spcBef>
                <a:spcPts val="1600"/>
              </a:spcBef>
              <a:spcAft>
                <a:spcPts val="0"/>
              </a:spcAft>
              <a:buSzPts val="1400"/>
              <a:buChar char="○"/>
            </a:pPr>
            <a:r>
              <a:rPr lang="en"/>
              <a:t>The user interacts with a clean user interface</a:t>
            </a:r>
            <a:endParaRPr/>
          </a:p>
          <a:p>
            <a:pPr indent="-298450" lvl="0" marL="457200" rtl="0" algn="l">
              <a:spcBef>
                <a:spcPts val="0"/>
              </a:spcBef>
              <a:spcAft>
                <a:spcPts val="0"/>
              </a:spcAft>
              <a:buSzPts val="1100"/>
              <a:buChar char="●"/>
            </a:pPr>
            <a:r>
              <a:rPr lang="en" sz="1100"/>
              <a:t>Business</a:t>
            </a:r>
            <a:endParaRPr sz="1100"/>
          </a:p>
          <a:p>
            <a:pPr indent="-317500" lvl="1" marL="914400" rtl="0" algn="l">
              <a:spcBef>
                <a:spcPts val="1600"/>
              </a:spcBef>
              <a:spcAft>
                <a:spcPts val="0"/>
              </a:spcAft>
              <a:buSzPts val="1400"/>
              <a:buChar char="○"/>
            </a:pPr>
            <a:r>
              <a:rPr lang="en"/>
              <a:t>Controls what goes on behind the user interface</a:t>
            </a:r>
            <a:endParaRPr/>
          </a:p>
          <a:p>
            <a:pPr indent="-298450" lvl="0" marL="457200" rtl="0" algn="l">
              <a:spcBef>
                <a:spcPts val="0"/>
              </a:spcBef>
              <a:spcAft>
                <a:spcPts val="0"/>
              </a:spcAft>
              <a:buSzPts val="1100"/>
              <a:buChar char="●"/>
            </a:pPr>
            <a:r>
              <a:rPr lang="en" sz="1100"/>
              <a:t>Service</a:t>
            </a:r>
            <a:endParaRPr sz="1100"/>
          </a:p>
          <a:p>
            <a:pPr indent="-317500" lvl="1" marL="914400" rtl="0" algn="l">
              <a:spcBef>
                <a:spcPts val="1600"/>
              </a:spcBef>
              <a:spcAft>
                <a:spcPts val="0"/>
              </a:spcAft>
              <a:buSzPts val="1400"/>
              <a:buChar char="○"/>
            </a:pPr>
            <a:r>
              <a:rPr lang="en"/>
              <a:t>Interacts with third-party authentication (Google login)</a:t>
            </a:r>
            <a:endParaRPr/>
          </a:p>
          <a:p>
            <a:pPr indent="-317500" lvl="1" marL="914400" rtl="0" algn="l">
              <a:spcBef>
                <a:spcPts val="0"/>
              </a:spcBef>
              <a:spcAft>
                <a:spcPts val="0"/>
              </a:spcAft>
              <a:buSzPts val="1400"/>
              <a:buChar char="○"/>
            </a:pPr>
            <a:r>
              <a:rPr lang="en"/>
              <a:t>Interacts with database (Microsoft SQL) and push notification service for device</a:t>
            </a:r>
            <a:endParaRPr/>
          </a:p>
        </p:txBody>
      </p:sp>
      <p:pic>
        <p:nvPicPr>
          <p:cNvPr id="450" name="Google Shape;450;p69"/>
          <p:cNvPicPr preferRelativeResize="0"/>
          <p:nvPr/>
        </p:nvPicPr>
        <p:blipFill>
          <a:blip r:embed="rId3">
            <a:alphaModFix/>
          </a:blip>
          <a:stretch>
            <a:fillRect/>
          </a:stretch>
        </p:blipFill>
        <p:spPr>
          <a:xfrm>
            <a:off x="4410925" y="1367350"/>
            <a:ext cx="4626551" cy="2872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Actor Identification</a:t>
            </a:r>
            <a:endParaRPr/>
          </a:p>
        </p:txBody>
      </p:sp>
      <p:sp>
        <p:nvSpPr>
          <p:cNvPr id="456" name="Google Shape;456;p70"/>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User</a:t>
            </a:r>
            <a:endParaRPr sz="1100"/>
          </a:p>
          <a:p>
            <a:pPr indent="-298450" lvl="1" marL="914400" rtl="0" algn="l">
              <a:spcBef>
                <a:spcPts val="0"/>
              </a:spcBef>
              <a:spcAft>
                <a:spcPts val="0"/>
              </a:spcAft>
              <a:buSzPts val="1100"/>
              <a:buChar char="○"/>
            </a:pPr>
            <a:r>
              <a:rPr lang="en" sz="1100"/>
              <a:t>Will be allowed to view exercises and favorite them. Will also be allowed to use the wait time functionality as well as view different exercises.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System Administrator</a:t>
            </a:r>
            <a:endParaRPr sz="1100"/>
          </a:p>
          <a:p>
            <a:pPr indent="-298450" lvl="1" marL="914400" rtl="0" algn="l">
              <a:spcBef>
                <a:spcPts val="0"/>
              </a:spcBef>
              <a:spcAft>
                <a:spcPts val="0"/>
              </a:spcAft>
              <a:buSzPts val="1100"/>
              <a:buChar char="○"/>
            </a:pPr>
            <a:r>
              <a:rPr lang="en" sz="1100"/>
              <a:t>Will be able to make changes to the system as needed and update different functions and features. Can update / add new exercises to the database.</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Third party authentication/ Push Notifications</a:t>
            </a:r>
            <a:endParaRPr sz="1100"/>
          </a:p>
          <a:p>
            <a:pPr indent="-298450" lvl="1" marL="914400" rtl="0" algn="l">
              <a:spcBef>
                <a:spcPts val="0"/>
              </a:spcBef>
              <a:spcAft>
                <a:spcPts val="0"/>
              </a:spcAft>
              <a:buSzPts val="1100"/>
              <a:buChar char="○"/>
            </a:pPr>
            <a:r>
              <a:rPr lang="en" sz="1100"/>
              <a:t>Will be allowed access to the initial login and user information to sign them in and help them save their information. This will also allow for the proper information to be sent to the proper users etc.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Rationale - Architectural Style</a:t>
            </a:r>
            <a:endParaRPr/>
          </a:p>
        </p:txBody>
      </p:sp>
      <p:sp>
        <p:nvSpPr>
          <p:cNvPr id="462" name="Google Shape;462;p71"/>
          <p:cNvSpPr txBox="1"/>
          <p:nvPr>
            <p:ph idx="1" type="body"/>
          </p:nvPr>
        </p:nvSpPr>
        <p:spPr>
          <a:xfrm>
            <a:off x="249000" y="1695725"/>
            <a:ext cx="86460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Three Tiered </a:t>
            </a:r>
            <a:r>
              <a:rPr lang="en"/>
              <a:t>Architecture which will allow for a good client-based user interface connected to the server to retrieve our data and other information without cluttering the UI.</a:t>
            </a:r>
            <a:r>
              <a:rPr lang="en"/>
              <a:t> </a:t>
            </a:r>
            <a:endParaRPr/>
          </a:p>
          <a:p>
            <a:pPr indent="-317500" lvl="1" marL="914400" rtl="0" algn="l">
              <a:spcBef>
                <a:spcPts val="1600"/>
              </a:spcBef>
              <a:spcAft>
                <a:spcPts val="0"/>
              </a:spcAft>
              <a:buSzPts val="1400"/>
              <a:buChar char="○"/>
            </a:pPr>
            <a:r>
              <a:rPr lang="en"/>
              <a:t>This will allow for use of both AWS and the React Framework for an uninterrupted user experience.</a:t>
            </a:r>
            <a:endParaRPr/>
          </a:p>
          <a:p>
            <a:pPr indent="-317500" lvl="0" marL="457200" rtl="0" algn="l">
              <a:spcBef>
                <a:spcPts val="0"/>
              </a:spcBef>
              <a:spcAft>
                <a:spcPts val="0"/>
              </a:spcAft>
              <a:buSzPts val="1400"/>
              <a:buChar char="●"/>
            </a:pPr>
            <a:r>
              <a:rPr lang="en"/>
              <a:t>The Client tier</a:t>
            </a:r>
            <a:endParaRPr/>
          </a:p>
          <a:p>
            <a:pPr indent="-317500" lvl="1" marL="914400" rtl="0" algn="l">
              <a:spcBef>
                <a:spcPts val="1600"/>
              </a:spcBef>
              <a:spcAft>
                <a:spcPts val="0"/>
              </a:spcAft>
              <a:buSzPts val="1400"/>
              <a:buChar char="○"/>
            </a:pPr>
            <a:r>
              <a:rPr lang="en"/>
              <a:t>This would be the user interface layer</a:t>
            </a:r>
            <a:endParaRPr/>
          </a:p>
          <a:p>
            <a:pPr indent="-317500" lvl="0" marL="457200" rtl="0" algn="l">
              <a:spcBef>
                <a:spcPts val="0"/>
              </a:spcBef>
              <a:spcAft>
                <a:spcPts val="0"/>
              </a:spcAft>
              <a:buSzPts val="1400"/>
              <a:buChar char="●"/>
            </a:pPr>
            <a:r>
              <a:rPr lang="en"/>
              <a:t>The Business logic tier</a:t>
            </a:r>
            <a:endParaRPr/>
          </a:p>
          <a:p>
            <a:pPr indent="-317500" lvl="1" marL="914400" rtl="0" algn="l">
              <a:spcBef>
                <a:spcPts val="1600"/>
              </a:spcBef>
              <a:spcAft>
                <a:spcPts val="0"/>
              </a:spcAft>
              <a:buSzPts val="1400"/>
              <a:buChar char="○"/>
            </a:pPr>
            <a:r>
              <a:rPr lang="en"/>
              <a:t>Allows us to determine the correct information to present to the user based on what they select</a:t>
            </a:r>
            <a:endParaRPr/>
          </a:p>
          <a:p>
            <a:pPr indent="-317500" lvl="0" marL="457200" rtl="0" algn="l">
              <a:spcBef>
                <a:spcPts val="0"/>
              </a:spcBef>
              <a:spcAft>
                <a:spcPts val="0"/>
              </a:spcAft>
              <a:buSzPts val="1400"/>
              <a:buChar char="●"/>
            </a:pPr>
            <a:r>
              <a:rPr lang="en"/>
              <a:t>The Service tier</a:t>
            </a:r>
            <a:endParaRPr/>
          </a:p>
          <a:p>
            <a:pPr indent="-317500" lvl="1" marL="914400" rtl="0" algn="l">
              <a:spcBef>
                <a:spcPts val="1600"/>
              </a:spcBef>
              <a:spcAft>
                <a:spcPts val="0"/>
              </a:spcAft>
              <a:buSzPts val="1400"/>
              <a:buChar char="○"/>
            </a:pPr>
            <a:r>
              <a:rPr lang="en"/>
              <a:t>Allows for us to “talk” to our databases and provide security, this would be done with AWS.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Rationale - Design Pattern(s)</a:t>
            </a:r>
            <a:endParaRPr/>
          </a:p>
        </p:txBody>
      </p:sp>
      <p:sp>
        <p:nvSpPr>
          <p:cNvPr id="468" name="Google Shape;468;p72"/>
          <p:cNvSpPr txBox="1"/>
          <p:nvPr>
            <p:ph idx="1" type="body"/>
          </p:nvPr>
        </p:nvSpPr>
        <p:spPr>
          <a:xfrm>
            <a:off x="720000" y="16171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will use the strategy design pattern which will allow us to manipulate data, predictions, and analysis all within our back end.</a:t>
            </a:r>
            <a:endParaRPr/>
          </a:p>
          <a:p>
            <a:pPr indent="-317500" lvl="0" marL="457200" rtl="0" algn="l">
              <a:spcBef>
                <a:spcPts val="1600"/>
              </a:spcBef>
              <a:spcAft>
                <a:spcPts val="0"/>
              </a:spcAft>
              <a:buSzPts val="1400"/>
              <a:buChar char="●"/>
            </a:pPr>
            <a:r>
              <a:rPr lang="en"/>
              <a:t>We will also use the singleton design pattern, which will be used to help is manage the database connections and other shared resources.</a:t>
            </a:r>
            <a:endParaRPr/>
          </a:p>
          <a:p>
            <a:pPr indent="-317500" lvl="0" marL="457200" rtl="0" algn="l">
              <a:spcBef>
                <a:spcPts val="1600"/>
              </a:spcBef>
              <a:spcAft>
                <a:spcPts val="0"/>
              </a:spcAft>
              <a:buSzPts val="1400"/>
              <a:buChar char="●"/>
            </a:pPr>
            <a:r>
              <a:rPr lang="en"/>
              <a:t>We will also use the façade design pattern which will allow for a simple interface for the </a:t>
            </a:r>
            <a:r>
              <a:rPr lang="en"/>
              <a:t>complex systems. This will hide the complexity of the server side services from the client</a:t>
            </a:r>
            <a:endParaRPr/>
          </a:p>
          <a:p>
            <a:pPr indent="-317500" lvl="0" marL="457200" rtl="0" algn="l">
              <a:spcBef>
                <a:spcPts val="1600"/>
              </a:spcBef>
              <a:spcAft>
                <a:spcPts val="1600"/>
              </a:spcAft>
              <a:buSzPts val="1400"/>
              <a:buChar char="●"/>
            </a:pPr>
            <a:r>
              <a:rPr lang="en"/>
              <a:t>To achieve these goals we must use different algorithms interchangeably.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0000" y="535000"/>
            <a:ext cx="6813600" cy="61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Rationale - Framework</a:t>
            </a:r>
            <a:endParaRPr/>
          </a:p>
        </p:txBody>
      </p:sp>
      <p:sp>
        <p:nvSpPr>
          <p:cNvPr id="474" name="Google Shape;474;p73"/>
          <p:cNvSpPr txBox="1"/>
          <p:nvPr>
            <p:ph idx="1" type="body"/>
          </p:nvPr>
        </p:nvSpPr>
        <p:spPr>
          <a:xfrm>
            <a:off x="720000" y="1407500"/>
            <a:ext cx="6813600" cy="27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React Native</a:t>
            </a:r>
            <a:endParaRPr/>
          </a:p>
          <a:p>
            <a:pPr indent="-317500" lvl="1" marL="914400" rtl="0" algn="l">
              <a:spcBef>
                <a:spcPts val="1600"/>
              </a:spcBef>
              <a:spcAft>
                <a:spcPts val="0"/>
              </a:spcAft>
              <a:buSzPts val="1400"/>
              <a:buChar char="○"/>
            </a:pPr>
            <a:r>
              <a:rPr lang="en"/>
              <a:t>I</a:t>
            </a:r>
            <a:r>
              <a:rPr lang="en"/>
              <a:t>t is well known and documented, and allows us flexibility.</a:t>
            </a:r>
            <a:endParaRPr/>
          </a:p>
          <a:p>
            <a:pPr indent="-317500" lvl="1" marL="914400" rtl="0" algn="l">
              <a:spcBef>
                <a:spcPts val="0"/>
              </a:spcBef>
              <a:spcAft>
                <a:spcPts val="0"/>
              </a:spcAft>
              <a:buSzPts val="1400"/>
              <a:buChar char="○"/>
            </a:pPr>
            <a:r>
              <a:rPr lang="en"/>
              <a:t>It will also allow us to develop the app for the different platforms we plan to release it on with ease.</a:t>
            </a:r>
            <a:endParaRPr/>
          </a:p>
          <a:p>
            <a:pPr indent="-317500" lvl="1" marL="914400" rtl="0" algn="l">
              <a:spcBef>
                <a:spcPts val="0"/>
              </a:spcBef>
              <a:spcAft>
                <a:spcPts val="0"/>
              </a:spcAft>
              <a:buSzPts val="1400"/>
              <a:buChar char="○"/>
            </a:pPr>
            <a:r>
              <a:rPr lang="en"/>
              <a:t>React is also easy to combine with APIs and AWS which is another big part of making this app work.</a:t>
            </a:r>
            <a:endParaRPr/>
          </a:p>
          <a:p>
            <a:pPr indent="-317500" lvl="0" marL="457200" rtl="0" algn="l">
              <a:spcBef>
                <a:spcPts val="0"/>
              </a:spcBef>
              <a:spcAft>
                <a:spcPts val="0"/>
              </a:spcAft>
              <a:buSzPts val="1400"/>
              <a:buChar char="●"/>
            </a:pPr>
            <a:r>
              <a:rPr lang="en"/>
              <a:t>Microsoft SQL Database Server</a:t>
            </a:r>
            <a:endParaRPr/>
          </a:p>
          <a:p>
            <a:pPr indent="-317500" lvl="1" marL="914400" rtl="0" algn="l">
              <a:spcBef>
                <a:spcPts val="1600"/>
              </a:spcBef>
              <a:spcAft>
                <a:spcPts val="0"/>
              </a:spcAft>
              <a:buSzPts val="1400"/>
              <a:buChar char="○"/>
            </a:pPr>
            <a:r>
              <a:rPr lang="en"/>
              <a:t>Well known and documented</a:t>
            </a:r>
            <a:endParaRPr/>
          </a:p>
          <a:p>
            <a:pPr indent="-317500" lvl="1" marL="914400" rtl="0" algn="l">
              <a:spcBef>
                <a:spcPts val="0"/>
              </a:spcBef>
              <a:spcAft>
                <a:spcPts val="0"/>
              </a:spcAft>
              <a:buSzPts val="1400"/>
              <a:buChar char="○"/>
            </a:pPr>
            <a:r>
              <a:rPr lang="en"/>
              <a:t>Allows user access to our application</a:t>
            </a:r>
            <a:endParaRPr/>
          </a:p>
          <a:p>
            <a:pPr indent="-317500" lvl="1" marL="914400" rtl="0" algn="l">
              <a:spcBef>
                <a:spcPts val="0"/>
              </a:spcBef>
              <a:spcAft>
                <a:spcPts val="0"/>
              </a:spcAft>
              <a:buSzPts val="1400"/>
              <a:buChar char="○"/>
            </a:pPr>
            <a:r>
              <a:rPr lang="en"/>
              <a:t>Stores our data </a:t>
            </a:r>
            <a:r>
              <a:rPr lang="en"/>
              <a:t>securely</a:t>
            </a:r>
            <a:r>
              <a:rPr lang="en"/>
              <a:t> and remotely</a:t>
            </a:r>
            <a:endParaRPr/>
          </a:p>
          <a:p>
            <a:pPr indent="-317500" lvl="1" marL="914400" rtl="0" algn="l">
              <a:spcBef>
                <a:spcPts val="0"/>
              </a:spcBef>
              <a:spcAft>
                <a:spcPts val="0"/>
              </a:spcAft>
              <a:buSzPts val="1400"/>
              <a:buChar char="○"/>
            </a:pPr>
            <a:r>
              <a:rPr lang="en"/>
              <a:t>System will operate smoothly and efficiently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igh Intensity Interval Training Gym Center by Slidesgo">
  <a:themeElements>
    <a:clrScheme name="Simple Light">
      <a:dk1>
        <a:srgbClr val="EEEEEE"/>
      </a:dk1>
      <a:lt1>
        <a:srgbClr val="212121"/>
      </a:lt1>
      <a:dk2>
        <a:srgbClr val="FAFAFA"/>
      </a:dk2>
      <a:lt2>
        <a:srgbClr val="FFFFFF"/>
      </a:lt2>
      <a:accent1>
        <a:srgbClr val="191919"/>
      </a:accent1>
      <a:accent2>
        <a:srgbClr val="3C3C3C"/>
      </a:accent2>
      <a:accent3>
        <a:srgbClr val="FF7E02"/>
      </a:accent3>
      <a:accent4>
        <a:srgbClr val="FFFFFF"/>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igh Intensity Interval Training Gym Center by Slidesgo">
  <a:themeElements>
    <a:clrScheme name="Simple Light">
      <a:dk1>
        <a:srgbClr val="EEEEEE"/>
      </a:dk1>
      <a:lt1>
        <a:srgbClr val="212121"/>
      </a:lt1>
      <a:dk2>
        <a:srgbClr val="FAFAFA"/>
      </a:dk2>
      <a:lt2>
        <a:srgbClr val="FFFFFF"/>
      </a:lt2>
      <a:accent1>
        <a:srgbClr val="191919"/>
      </a:accent1>
      <a:accent2>
        <a:srgbClr val="3C3C3C"/>
      </a:accent2>
      <a:accent3>
        <a:srgbClr val="FF7E02"/>
      </a:accent3>
      <a:accent4>
        <a:srgbClr val="FFFFFF"/>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